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23" r:id="rId2"/>
    <p:sldId id="524" r:id="rId3"/>
    <p:sldId id="529" r:id="rId4"/>
    <p:sldId id="481" r:id="rId5"/>
    <p:sldId id="506" r:id="rId6"/>
    <p:sldId id="531" r:id="rId7"/>
    <p:sldId id="519" r:id="rId8"/>
    <p:sldId id="507" r:id="rId9"/>
    <p:sldId id="517" r:id="rId10"/>
    <p:sldId id="528" r:id="rId11"/>
    <p:sldId id="518" r:id="rId12"/>
    <p:sldId id="522" r:id="rId13"/>
    <p:sldId id="526" r:id="rId14"/>
    <p:sldId id="527" r:id="rId15"/>
    <p:sldId id="530" r:id="rId16"/>
    <p:sldId id="4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0C"/>
    <a:srgbClr val="0D2C6F"/>
    <a:srgbClr val="113993"/>
    <a:srgbClr val="99C21C"/>
    <a:srgbClr val="F9F8F3"/>
    <a:srgbClr val="06163A"/>
    <a:srgbClr val="092456"/>
    <a:srgbClr val="0089D7"/>
    <a:srgbClr val="021B63"/>
    <a:srgbClr val="E776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Ortiz" userId="798eac6e-3a89-408c-a435-564252fa9004" providerId="ADAL" clId="{55B1C07D-0ED6-4D71-9153-D8538363D073}"/>
    <pc:docChg chg="undo custSel addSld delSld modSld">
      <pc:chgData name="Daniela Ortiz" userId="798eac6e-3a89-408c-a435-564252fa9004" providerId="ADAL" clId="{55B1C07D-0ED6-4D71-9153-D8538363D073}" dt="2026-06-24T22:48:49.905" v="1752" actId="1036"/>
      <pc:docMkLst>
        <pc:docMk/>
      </pc:docMkLst>
      <pc:sldChg chg="delSp add">
        <pc:chgData name="Daniela Ortiz" userId="798eac6e-3a89-408c-a435-564252fa9004" providerId="ADAL" clId="{55B1C07D-0ED6-4D71-9153-D8538363D073}" dt="2026-06-22T20:15:04.656" v="917" actId="478"/>
        <pc:sldMkLst>
          <pc:docMk/>
          <pc:sldMk cId="3267010150" sldId="472"/>
        </pc:sldMkLst>
      </pc:sldChg>
      <pc:sldChg chg="modSp mod">
        <pc:chgData name="Daniela Ortiz" userId="798eac6e-3a89-408c-a435-564252fa9004" providerId="ADAL" clId="{55B1C07D-0ED6-4D71-9153-D8538363D073}" dt="2026-06-22T19:29:50.172" v="853" actId="6549"/>
        <pc:sldMkLst>
          <pc:docMk/>
          <pc:sldMk cId="3810366626" sldId="481"/>
        </pc:sldMkLst>
        <pc:spChg chg="mod">
          <ac:chgData name="Daniela Ortiz" userId="798eac6e-3a89-408c-a435-564252fa9004" providerId="ADAL" clId="{55B1C07D-0ED6-4D71-9153-D8538363D073}" dt="2026-06-22T19:29:50.172" v="853" actId="6549"/>
          <ac:spMkLst>
            <pc:docMk/>
            <pc:sldMk cId="3810366626" sldId="481"/>
            <ac:spMk id="4" creationId="{F439291F-9DC6-2F7F-1F06-793369B7180E}"/>
          </ac:spMkLst>
        </pc:spChg>
      </pc:sldChg>
      <pc:sldChg chg="modSp">
        <pc:chgData name="Daniela Ortiz" userId="798eac6e-3a89-408c-a435-564252fa9004" providerId="ADAL" clId="{55B1C07D-0ED6-4D71-9153-D8538363D073}" dt="2026-06-10T20:41:42.235" v="90" actId="14826"/>
        <pc:sldMkLst>
          <pc:docMk/>
          <pc:sldMk cId="1194710648" sldId="506"/>
        </pc:sldMkLst>
        <pc:picChg chg="mod">
          <ac:chgData name="Daniela Ortiz" userId="798eac6e-3a89-408c-a435-564252fa9004" providerId="ADAL" clId="{55B1C07D-0ED6-4D71-9153-D8538363D073}" dt="2026-06-10T20:41:42.235" v="90" actId="14826"/>
          <ac:picMkLst>
            <pc:docMk/>
            <pc:sldMk cId="1194710648" sldId="506"/>
            <ac:picMk id="55" creationId="{20D069B8-0F4A-C07F-CA39-10DEE0D30D6D}"/>
          </ac:picMkLst>
        </pc:picChg>
      </pc:sldChg>
      <pc:sldChg chg="modSp">
        <pc:chgData name="Daniela Ortiz" userId="798eac6e-3a89-408c-a435-564252fa9004" providerId="ADAL" clId="{55B1C07D-0ED6-4D71-9153-D8538363D073}" dt="2026-06-24T21:20:47.765" v="1185" actId="14826"/>
        <pc:sldMkLst>
          <pc:docMk/>
          <pc:sldMk cId="2014963175" sldId="518"/>
        </pc:sldMkLst>
        <pc:picChg chg="mod">
          <ac:chgData name="Daniela Ortiz" userId="798eac6e-3a89-408c-a435-564252fa9004" providerId="ADAL" clId="{55B1C07D-0ED6-4D71-9153-D8538363D073}" dt="2026-06-24T21:20:47.765" v="1185" actId="14826"/>
          <ac:picMkLst>
            <pc:docMk/>
            <pc:sldMk cId="2014963175" sldId="518"/>
            <ac:picMk id="8" creationId="{43F76C02-42EA-1D1C-436B-B9CF0037E9D4}"/>
          </ac:picMkLst>
        </pc:picChg>
      </pc:sldChg>
      <pc:sldChg chg="addSp delSp modSp mod">
        <pc:chgData name="Daniela Ortiz" userId="798eac6e-3a89-408c-a435-564252fa9004" providerId="ADAL" clId="{55B1C07D-0ED6-4D71-9153-D8538363D073}" dt="2026-06-24T21:20:21.522" v="1184"/>
        <pc:sldMkLst>
          <pc:docMk/>
          <pc:sldMk cId="1787654503" sldId="519"/>
        </pc:sldMkLst>
        <pc:spChg chg="add del mod">
          <ac:chgData name="Daniela Ortiz" userId="798eac6e-3a89-408c-a435-564252fa9004" providerId="ADAL" clId="{55B1C07D-0ED6-4D71-9153-D8538363D073}" dt="2026-06-22T19:31:18.015" v="867" actId="1076"/>
          <ac:spMkLst>
            <pc:docMk/>
            <pc:sldMk cId="1787654503" sldId="519"/>
            <ac:spMk id="4" creationId="{C3B3453A-95D4-A482-F34B-5C396CCFE0DE}"/>
          </ac:spMkLst>
        </pc:spChg>
        <pc:picChg chg="add mod modCrop">
          <ac:chgData name="Daniela Ortiz" userId="798eac6e-3a89-408c-a435-564252fa9004" providerId="ADAL" clId="{55B1C07D-0ED6-4D71-9153-D8538363D073}" dt="2026-06-24T21:17:42.356" v="1150" actId="14100"/>
          <ac:picMkLst>
            <pc:docMk/>
            <pc:sldMk cId="1787654503" sldId="519"/>
            <ac:picMk id="3" creationId="{515EB44E-27A5-A4BA-4385-2EC6FFDCC265}"/>
          </ac:picMkLst>
        </pc:picChg>
        <pc:picChg chg="add mod modCrop">
          <ac:chgData name="Daniela Ortiz" userId="798eac6e-3a89-408c-a435-564252fa9004" providerId="ADAL" clId="{55B1C07D-0ED6-4D71-9153-D8538363D073}" dt="2026-06-24T21:20:14.732" v="1183"/>
          <ac:picMkLst>
            <pc:docMk/>
            <pc:sldMk cId="1787654503" sldId="519"/>
            <ac:picMk id="5" creationId="{25FA04CC-1943-43AB-5AFE-FDCCC292AAAA}"/>
          </ac:picMkLst>
        </pc:picChg>
        <pc:picChg chg="add del mod">
          <ac:chgData name="Daniela Ortiz" userId="798eac6e-3a89-408c-a435-564252fa9004" providerId="ADAL" clId="{55B1C07D-0ED6-4D71-9153-D8538363D073}" dt="2026-06-24T21:18:56.810" v="1172" actId="478"/>
          <ac:picMkLst>
            <pc:docMk/>
            <pc:sldMk cId="1787654503" sldId="519"/>
            <ac:picMk id="7" creationId="{DCD8F853-FA38-8408-4199-74C663DC08A3}"/>
          </ac:picMkLst>
        </pc:picChg>
        <pc:picChg chg="add mod modCrop">
          <ac:chgData name="Daniela Ortiz" userId="798eac6e-3a89-408c-a435-564252fa9004" providerId="ADAL" clId="{55B1C07D-0ED6-4D71-9153-D8538363D073}" dt="2026-06-24T21:20:21.522" v="1184"/>
          <ac:picMkLst>
            <pc:docMk/>
            <pc:sldMk cId="1787654503" sldId="519"/>
            <ac:picMk id="8" creationId="{2D828F8D-615E-6D57-4A35-254ABB769558}"/>
          </ac:picMkLst>
        </pc:picChg>
        <pc:picChg chg="add mod modCrop">
          <ac:chgData name="Daniela Ortiz" userId="798eac6e-3a89-408c-a435-564252fa9004" providerId="ADAL" clId="{55B1C07D-0ED6-4D71-9153-D8538363D073}" dt="2026-06-24T21:20:06.620" v="1182"/>
          <ac:picMkLst>
            <pc:docMk/>
            <pc:sldMk cId="1787654503" sldId="519"/>
            <ac:picMk id="9" creationId="{0EA13930-1D4E-9F2B-7593-E4E258B3BAAE}"/>
          </ac:picMkLst>
        </pc:picChg>
        <pc:picChg chg="add mod modCrop">
          <ac:chgData name="Daniela Ortiz" userId="798eac6e-3a89-408c-a435-564252fa9004" providerId="ADAL" clId="{55B1C07D-0ED6-4D71-9153-D8538363D073}" dt="2026-06-24T21:19:54.393" v="1181"/>
          <ac:picMkLst>
            <pc:docMk/>
            <pc:sldMk cId="1787654503" sldId="519"/>
            <ac:picMk id="10" creationId="{CF607A2C-E9BE-7D9E-6DC5-BFE660DA19F6}"/>
          </ac:picMkLst>
        </pc:picChg>
        <pc:picChg chg="add mod modCrop">
          <ac:chgData name="Daniela Ortiz" userId="798eac6e-3a89-408c-a435-564252fa9004" providerId="ADAL" clId="{55B1C07D-0ED6-4D71-9153-D8538363D073}" dt="2026-06-24T21:19:49.756" v="1180"/>
          <ac:picMkLst>
            <pc:docMk/>
            <pc:sldMk cId="1787654503" sldId="519"/>
            <ac:picMk id="11" creationId="{6C23B8D2-2F90-9EE8-A23C-6DC0A99A053E}"/>
          </ac:picMkLst>
        </pc:picChg>
        <pc:picChg chg="add mod modCrop">
          <ac:chgData name="Daniela Ortiz" userId="798eac6e-3a89-408c-a435-564252fa9004" providerId="ADAL" clId="{55B1C07D-0ED6-4D71-9153-D8538363D073}" dt="2026-06-24T21:19:36.574" v="1179"/>
          <ac:picMkLst>
            <pc:docMk/>
            <pc:sldMk cId="1787654503" sldId="519"/>
            <ac:picMk id="12" creationId="{13DDAB56-5932-AF28-4178-5BF58F919254}"/>
          </ac:picMkLst>
        </pc:picChg>
        <pc:picChg chg="add del mod modCrop">
          <ac:chgData name="Daniela Ortiz" userId="798eac6e-3a89-408c-a435-564252fa9004" providerId="ADAL" clId="{55B1C07D-0ED6-4D71-9153-D8538363D073}" dt="2026-06-24T20:59:26.831" v="1018" actId="478"/>
          <ac:picMkLst>
            <pc:docMk/>
            <pc:sldMk cId="1787654503" sldId="519"/>
            <ac:picMk id="20" creationId="{B0C6B1F5-9CB8-7BA3-A3C5-E3E43A76943C}"/>
          </ac:picMkLst>
        </pc:picChg>
        <pc:picChg chg="add del mod modCrop">
          <ac:chgData name="Daniela Ortiz" userId="798eac6e-3a89-408c-a435-564252fa9004" providerId="ADAL" clId="{55B1C07D-0ED6-4D71-9153-D8538363D073}" dt="2026-06-24T20:59:26.264" v="1016" actId="478"/>
          <ac:picMkLst>
            <pc:docMk/>
            <pc:sldMk cId="1787654503" sldId="519"/>
            <ac:picMk id="21" creationId="{2B7DA0B3-3D20-56E2-698B-ED03EDA8F348}"/>
          </ac:picMkLst>
        </pc:picChg>
        <pc:picChg chg="add del mod modCrop">
          <ac:chgData name="Daniela Ortiz" userId="798eac6e-3a89-408c-a435-564252fa9004" providerId="ADAL" clId="{55B1C07D-0ED6-4D71-9153-D8538363D073}" dt="2026-06-24T20:59:26.556" v="1017" actId="478"/>
          <ac:picMkLst>
            <pc:docMk/>
            <pc:sldMk cId="1787654503" sldId="519"/>
            <ac:picMk id="22" creationId="{D3594B3C-9119-FB65-AEFE-5840F5D8FCBD}"/>
          </ac:picMkLst>
        </pc:picChg>
        <pc:picChg chg="add del mod modCrop">
          <ac:chgData name="Daniela Ortiz" userId="798eac6e-3a89-408c-a435-564252fa9004" providerId="ADAL" clId="{55B1C07D-0ED6-4D71-9153-D8538363D073}" dt="2026-06-24T20:59:25.790" v="1015" actId="478"/>
          <ac:picMkLst>
            <pc:docMk/>
            <pc:sldMk cId="1787654503" sldId="519"/>
            <ac:picMk id="23" creationId="{790E330C-272E-DE2D-EA60-9B56E762FDFA}"/>
          </ac:picMkLst>
        </pc:picChg>
        <pc:picChg chg="add del mod modCrop">
          <ac:chgData name="Daniela Ortiz" userId="798eac6e-3a89-408c-a435-564252fa9004" providerId="ADAL" clId="{55B1C07D-0ED6-4D71-9153-D8538363D073}" dt="2026-06-24T20:59:25.391" v="1014" actId="478"/>
          <ac:picMkLst>
            <pc:docMk/>
            <pc:sldMk cId="1787654503" sldId="519"/>
            <ac:picMk id="24" creationId="{29C69297-102E-D288-39C4-9C03B300C4D1}"/>
          </ac:picMkLst>
        </pc:picChg>
        <pc:picChg chg="add del mod modCrop">
          <ac:chgData name="Daniela Ortiz" userId="798eac6e-3a89-408c-a435-564252fa9004" providerId="ADAL" clId="{55B1C07D-0ED6-4D71-9153-D8538363D073}" dt="2026-06-24T20:59:24.976" v="1013" actId="478"/>
          <ac:picMkLst>
            <pc:docMk/>
            <pc:sldMk cId="1787654503" sldId="519"/>
            <ac:picMk id="25" creationId="{A6000138-1E3F-8403-DBF9-9CBC6EC844C7}"/>
          </ac:picMkLst>
        </pc:picChg>
      </pc:sldChg>
      <pc:sldChg chg="modSp mod">
        <pc:chgData name="Daniela Ortiz" userId="798eac6e-3a89-408c-a435-564252fa9004" providerId="ADAL" clId="{55B1C07D-0ED6-4D71-9153-D8538363D073}" dt="2026-06-24T21:21:31.259" v="1189" actId="1076"/>
        <pc:sldMkLst>
          <pc:docMk/>
          <pc:sldMk cId="1589415585" sldId="522"/>
        </pc:sldMkLst>
        <pc:spChg chg="mod">
          <ac:chgData name="Daniela Ortiz" userId="798eac6e-3a89-408c-a435-564252fa9004" providerId="ADAL" clId="{55B1C07D-0ED6-4D71-9153-D8538363D073}" dt="2026-06-18T16:14:48.650" v="656" actId="20577"/>
          <ac:spMkLst>
            <pc:docMk/>
            <pc:sldMk cId="1589415585" sldId="522"/>
            <ac:spMk id="13" creationId="{AC90024F-7AD3-36B0-236B-D4811C801D77}"/>
          </ac:spMkLst>
        </pc:spChg>
        <pc:picChg chg="mod">
          <ac:chgData name="Daniela Ortiz" userId="798eac6e-3a89-408c-a435-564252fa9004" providerId="ADAL" clId="{55B1C07D-0ED6-4D71-9153-D8538363D073}" dt="2026-06-24T21:21:31.259" v="1189" actId="1076"/>
          <ac:picMkLst>
            <pc:docMk/>
            <pc:sldMk cId="1589415585" sldId="522"/>
            <ac:picMk id="8" creationId="{0F7D50D2-60BC-9204-6D1D-265C40DA899F}"/>
          </ac:picMkLst>
        </pc:picChg>
      </pc:sldChg>
      <pc:sldChg chg="modSp mod">
        <pc:chgData name="Daniela Ortiz" userId="798eac6e-3a89-408c-a435-564252fa9004" providerId="ADAL" clId="{55B1C07D-0ED6-4D71-9153-D8538363D073}" dt="2026-06-10T20:47:25.518" v="114" actId="1076"/>
        <pc:sldMkLst>
          <pc:docMk/>
          <pc:sldMk cId="1898505493" sldId="523"/>
        </pc:sldMkLst>
        <pc:spChg chg="mod">
          <ac:chgData name="Daniela Ortiz" userId="798eac6e-3a89-408c-a435-564252fa9004" providerId="ADAL" clId="{55B1C07D-0ED6-4D71-9153-D8538363D073}" dt="2026-06-10T20:47:25.518" v="114" actId="1076"/>
          <ac:spMkLst>
            <pc:docMk/>
            <pc:sldMk cId="1898505493" sldId="523"/>
            <ac:spMk id="3" creationId="{5BA92FF6-0C36-E833-A21E-AA61E49409CF}"/>
          </ac:spMkLst>
        </pc:spChg>
      </pc:sldChg>
      <pc:sldChg chg="modSp mod">
        <pc:chgData name="Daniela Ortiz" userId="798eac6e-3a89-408c-a435-564252fa9004" providerId="ADAL" clId="{55B1C07D-0ED6-4D71-9153-D8538363D073}" dt="2026-06-22T19:28:42.256" v="817" actId="14100"/>
        <pc:sldMkLst>
          <pc:docMk/>
          <pc:sldMk cId="2811815736" sldId="524"/>
        </pc:sldMkLst>
        <pc:spChg chg="mod">
          <ac:chgData name="Daniela Ortiz" userId="798eac6e-3a89-408c-a435-564252fa9004" providerId="ADAL" clId="{55B1C07D-0ED6-4D71-9153-D8538363D073}" dt="2026-06-22T19:28:42.256" v="817" actId="14100"/>
          <ac:spMkLst>
            <pc:docMk/>
            <pc:sldMk cId="2811815736" sldId="524"/>
            <ac:spMk id="3" creationId="{A8A57485-2ABA-F646-4C92-C1B9A5650ECF}"/>
          </ac:spMkLst>
        </pc:spChg>
        <pc:spChg chg="mod">
          <ac:chgData name="Daniela Ortiz" userId="798eac6e-3a89-408c-a435-564252fa9004" providerId="ADAL" clId="{55B1C07D-0ED6-4D71-9153-D8538363D073}" dt="2026-06-22T19:28:05.013" v="807" actId="20577"/>
          <ac:spMkLst>
            <pc:docMk/>
            <pc:sldMk cId="2811815736" sldId="524"/>
            <ac:spMk id="6" creationId="{2CDE47BD-3051-75C1-6F6F-EB1D6EFC92D0}"/>
          </ac:spMkLst>
        </pc:spChg>
      </pc:sldChg>
      <pc:sldChg chg="modSp mod">
        <pc:chgData name="Daniela Ortiz" userId="798eac6e-3a89-408c-a435-564252fa9004" providerId="ADAL" clId="{55B1C07D-0ED6-4D71-9153-D8538363D073}" dt="2026-06-22T20:13:47.042" v="869" actId="20577"/>
        <pc:sldMkLst>
          <pc:docMk/>
          <pc:sldMk cId="3125960610" sldId="527"/>
        </pc:sldMkLst>
        <pc:spChg chg="mod">
          <ac:chgData name="Daniela Ortiz" userId="798eac6e-3a89-408c-a435-564252fa9004" providerId="ADAL" clId="{55B1C07D-0ED6-4D71-9153-D8538363D073}" dt="2026-06-22T20:13:47.042" v="869" actId="20577"/>
          <ac:spMkLst>
            <pc:docMk/>
            <pc:sldMk cId="3125960610" sldId="527"/>
            <ac:spMk id="6" creationId="{E7C920FF-CE10-1292-622D-3BD992DCC5D2}"/>
          </ac:spMkLst>
        </pc:spChg>
      </pc:sldChg>
      <pc:sldChg chg="addSp delSp modSp new mod">
        <pc:chgData name="Daniela Ortiz" userId="798eac6e-3a89-408c-a435-564252fa9004" providerId="ADAL" clId="{55B1C07D-0ED6-4D71-9153-D8538363D073}" dt="2026-06-22T19:25:50.145" v="696" actId="20577"/>
        <pc:sldMkLst>
          <pc:docMk/>
          <pc:sldMk cId="4073418075" sldId="529"/>
        </pc:sldMkLst>
        <pc:spChg chg="add mod ord">
          <ac:chgData name="Daniela Ortiz" userId="798eac6e-3a89-408c-a435-564252fa9004" providerId="ADAL" clId="{55B1C07D-0ED6-4D71-9153-D8538363D073}" dt="2026-06-18T15:46:57.611" v="483" actId="1076"/>
          <ac:spMkLst>
            <pc:docMk/>
            <pc:sldMk cId="4073418075" sldId="529"/>
            <ac:spMk id="4" creationId="{8A5C2BE2-1005-5EBE-56B3-9182342332CD}"/>
          </ac:spMkLst>
        </pc:spChg>
        <pc:spChg chg="add mod">
          <ac:chgData name="Daniela Ortiz" userId="798eac6e-3a89-408c-a435-564252fa9004" providerId="ADAL" clId="{55B1C07D-0ED6-4D71-9153-D8538363D073}" dt="2026-06-22T19:25:50.145" v="696" actId="20577"/>
          <ac:spMkLst>
            <pc:docMk/>
            <pc:sldMk cId="4073418075" sldId="529"/>
            <ac:spMk id="5" creationId="{988624B9-D7D0-6EE4-C17D-26A8D480BB8E}"/>
          </ac:spMkLst>
        </pc:spChg>
        <pc:picChg chg="add mod">
          <ac:chgData name="Daniela Ortiz" userId="798eac6e-3a89-408c-a435-564252fa9004" providerId="ADAL" clId="{55B1C07D-0ED6-4D71-9153-D8538363D073}" dt="2026-06-18T16:42:19.848" v="675" actId="1076"/>
          <ac:picMkLst>
            <pc:docMk/>
            <pc:sldMk cId="4073418075" sldId="529"/>
            <ac:picMk id="3" creationId="{7919287F-0C10-02E0-C49D-A62E61232F98}"/>
          </ac:picMkLst>
        </pc:picChg>
        <pc:picChg chg="add mod">
          <ac:chgData name="Daniela Ortiz" userId="798eac6e-3a89-408c-a435-564252fa9004" providerId="ADAL" clId="{55B1C07D-0ED6-4D71-9153-D8538363D073}" dt="2026-06-18T15:51:42.523" v="531" actId="14100"/>
          <ac:picMkLst>
            <pc:docMk/>
            <pc:sldMk cId="4073418075" sldId="529"/>
            <ac:picMk id="7" creationId="{A6D6D1EA-E9E4-2928-1EC5-7EACAFB0EBDB}"/>
          </ac:picMkLst>
        </pc:picChg>
        <pc:picChg chg="add mod">
          <ac:chgData name="Daniela Ortiz" userId="798eac6e-3a89-408c-a435-564252fa9004" providerId="ADAL" clId="{55B1C07D-0ED6-4D71-9153-D8538363D073}" dt="2026-06-18T16:42:10.999" v="673" actId="408"/>
          <ac:picMkLst>
            <pc:docMk/>
            <pc:sldMk cId="4073418075" sldId="529"/>
            <ac:picMk id="9" creationId="{A82D3986-40B3-EB0F-DC4D-8E1BF94637FA}"/>
          </ac:picMkLst>
        </pc:picChg>
        <pc:picChg chg="add mod">
          <ac:chgData name="Daniela Ortiz" userId="798eac6e-3a89-408c-a435-564252fa9004" providerId="ADAL" clId="{55B1C07D-0ED6-4D71-9153-D8538363D073}" dt="2026-06-18T16:42:10.999" v="673" actId="408"/>
          <ac:picMkLst>
            <pc:docMk/>
            <pc:sldMk cId="4073418075" sldId="529"/>
            <ac:picMk id="11" creationId="{B7C468C9-2E3D-4B3C-F256-CA25E5F06058}"/>
          </ac:picMkLst>
        </pc:picChg>
        <pc:picChg chg="add mod">
          <ac:chgData name="Daniela Ortiz" userId="798eac6e-3a89-408c-a435-564252fa9004" providerId="ADAL" clId="{55B1C07D-0ED6-4D71-9153-D8538363D073}" dt="2026-06-18T16:42:10.999" v="673" actId="408"/>
          <ac:picMkLst>
            <pc:docMk/>
            <pc:sldMk cId="4073418075" sldId="529"/>
            <ac:picMk id="13" creationId="{03F81708-5785-80BA-D544-73D0D44B51BD}"/>
          </ac:picMkLst>
        </pc:picChg>
        <pc:picChg chg="add mod">
          <ac:chgData name="Daniela Ortiz" userId="798eac6e-3a89-408c-a435-564252fa9004" providerId="ADAL" clId="{55B1C07D-0ED6-4D71-9153-D8538363D073}" dt="2026-06-18T16:42:06.164" v="672" actId="1076"/>
          <ac:picMkLst>
            <pc:docMk/>
            <pc:sldMk cId="4073418075" sldId="529"/>
            <ac:picMk id="15" creationId="{0482717E-49FB-B2FC-DC21-AACAD6675DA6}"/>
          </ac:picMkLst>
        </pc:picChg>
        <pc:picChg chg="add mod">
          <ac:chgData name="Daniela Ortiz" userId="798eac6e-3a89-408c-a435-564252fa9004" providerId="ADAL" clId="{55B1C07D-0ED6-4D71-9153-D8538363D073}" dt="2026-06-18T16:42:10.999" v="673" actId="408"/>
          <ac:picMkLst>
            <pc:docMk/>
            <pc:sldMk cId="4073418075" sldId="529"/>
            <ac:picMk id="19" creationId="{4E5157AA-0D5D-21E0-A953-F79838AA2D74}"/>
          </ac:picMkLst>
        </pc:picChg>
        <pc:picChg chg="add mod">
          <ac:chgData name="Daniela Ortiz" userId="798eac6e-3a89-408c-a435-564252fa9004" providerId="ADAL" clId="{55B1C07D-0ED6-4D71-9153-D8538363D073}" dt="2026-06-18T16:42:06.164" v="672" actId="1076"/>
          <ac:picMkLst>
            <pc:docMk/>
            <pc:sldMk cId="4073418075" sldId="529"/>
            <ac:picMk id="21" creationId="{C91824DD-61CD-EE1C-C9AA-7BD5010FF358}"/>
          </ac:picMkLst>
        </pc:picChg>
      </pc:sldChg>
      <pc:sldChg chg="addSp delSp modSp add mod">
        <pc:chgData name="Daniela Ortiz" userId="798eac6e-3a89-408c-a435-564252fa9004" providerId="ADAL" clId="{55B1C07D-0ED6-4D71-9153-D8538363D073}" dt="2026-06-24T19:55:48.068" v="1012" actId="14100"/>
        <pc:sldMkLst>
          <pc:docMk/>
          <pc:sldMk cId="367896271" sldId="530"/>
        </pc:sldMkLst>
        <pc:spChg chg="del">
          <ac:chgData name="Daniela Ortiz" userId="798eac6e-3a89-408c-a435-564252fa9004" providerId="ADAL" clId="{55B1C07D-0ED6-4D71-9153-D8538363D073}" dt="2026-06-24T17:40:29.466" v="920" actId="478"/>
          <ac:spMkLst>
            <pc:docMk/>
            <pc:sldMk cId="367896271" sldId="530"/>
            <ac:spMk id="12" creationId="{49E3CCC8-508B-81F6-ECAA-3AD2A66C1E32}"/>
          </ac:spMkLst>
        </pc:spChg>
        <pc:picChg chg="add del mod">
          <ac:chgData name="Daniela Ortiz" userId="798eac6e-3a89-408c-a435-564252fa9004" providerId="ADAL" clId="{55B1C07D-0ED6-4D71-9153-D8538363D073}" dt="2026-06-24T19:55:42.680" v="1009" actId="478"/>
          <ac:picMkLst>
            <pc:docMk/>
            <pc:sldMk cId="367896271" sldId="530"/>
            <ac:picMk id="8" creationId="{C90782B2-22DC-B550-1A31-7D5E483E680C}"/>
          </ac:picMkLst>
        </pc:picChg>
        <pc:picChg chg="add mod ord">
          <ac:chgData name="Daniela Ortiz" userId="798eac6e-3a89-408c-a435-564252fa9004" providerId="ADAL" clId="{55B1C07D-0ED6-4D71-9153-D8538363D073}" dt="2026-06-24T19:55:48.068" v="1012" actId="14100"/>
          <ac:picMkLst>
            <pc:docMk/>
            <pc:sldMk cId="367896271" sldId="530"/>
            <ac:picMk id="11" creationId="{C5744B5C-ECDD-5E85-1FDC-09DE83A79B52}"/>
          </ac:picMkLst>
        </pc:picChg>
        <pc:picChg chg="del">
          <ac:chgData name="Daniela Ortiz" userId="798eac6e-3a89-408c-a435-564252fa9004" providerId="ADAL" clId="{55B1C07D-0ED6-4D71-9153-D8538363D073}" dt="2026-06-24T17:40:25.004" v="919" actId="478"/>
          <ac:picMkLst>
            <pc:docMk/>
            <pc:sldMk cId="367896271" sldId="530"/>
            <ac:picMk id="1026" creationId="{73506316-83D1-6BA8-51FE-C913D6D8F76C}"/>
          </ac:picMkLst>
        </pc:picChg>
      </pc:sldChg>
      <pc:sldChg chg="add del">
        <pc:chgData name="Daniela Ortiz" userId="798eac6e-3a89-408c-a435-564252fa9004" providerId="ADAL" clId="{55B1C07D-0ED6-4D71-9153-D8538363D073}" dt="2026-06-24T17:44:35.158" v="927" actId="2890"/>
        <pc:sldMkLst>
          <pc:docMk/>
          <pc:sldMk cId="1438471744" sldId="531"/>
        </pc:sldMkLst>
      </pc:sldChg>
      <pc:sldChg chg="addSp delSp modSp add mod setBg delAnim modAnim">
        <pc:chgData name="Daniela Ortiz" userId="798eac6e-3a89-408c-a435-564252fa9004" providerId="ADAL" clId="{55B1C07D-0ED6-4D71-9153-D8538363D073}" dt="2026-06-24T22:48:49.905" v="1752" actId="1036"/>
        <pc:sldMkLst>
          <pc:docMk/>
          <pc:sldMk cId="1718541244" sldId="531"/>
        </pc:sldMkLst>
        <pc:spChg chg="add del mod">
          <ac:chgData name="Daniela Ortiz" userId="798eac6e-3a89-408c-a435-564252fa9004" providerId="ADAL" clId="{55B1C07D-0ED6-4D71-9153-D8538363D073}" dt="2026-06-24T19:24:23.723" v="986" actId="478"/>
          <ac:spMkLst>
            <pc:docMk/>
            <pc:sldMk cId="1718541244" sldId="531"/>
            <ac:spMk id="3" creationId="{FF0FB9D0-CF8C-5E0E-2CC6-5BF3C38F3A37}"/>
          </ac:spMkLst>
        </pc:spChg>
        <pc:spChg chg="add del mod">
          <ac:chgData name="Daniela Ortiz" userId="798eac6e-3a89-408c-a435-564252fa9004" providerId="ADAL" clId="{55B1C07D-0ED6-4D71-9153-D8538363D073}" dt="2026-06-24T17:47:47.447" v="960" actId="478"/>
          <ac:spMkLst>
            <pc:docMk/>
            <pc:sldMk cId="1718541244" sldId="531"/>
            <ac:spMk id="4" creationId="{2A992467-D15E-84FB-90B2-9CF14A858C13}"/>
          </ac:spMkLst>
        </pc:spChg>
        <pc:spChg chg="add mod ord">
          <ac:chgData name="Daniela Ortiz" userId="798eac6e-3a89-408c-a435-564252fa9004" providerId="ADAL" clId="{55B1C07D-0ED6-4D71-9153-D8538363D073}" dt="2026-06-24T22:48:49.905" v="1752" actId="1036"/>
          <ac:spMkLst>
            <pc:docMk/>
            <pc:sldMk cId="1718541244" sldId="531"/>
            <ac:spMk id="5" creationId="{AEB05417-3A21-DED8-E618-A84E9B19DFAE}"/>
          </ac:spMkLst>
        </pc:spChg>
        <pc:spChg chg="add del mod">
          <ac:chgData name="Daniela Ortiz" userId="798eac6e-3a89-408c-a435-564252fa9004" providerId="ADAL" clId="{55B1C07D-0ED6-4D71-9153-D8538363D073}" dt="2026-06-24T17:47:47.447" v="960" actId="478"/>
          <ac:spMkLst>
            <pc:docMk/>
            <pc:sldMk cId="1718541244" sldId="531"/>
            <ac:spMk id="5" creationId="{F68D34B4-6477-B2F6-2FA0-30E4506721E7}"/>
          </ac:spMkLst>
        </pc:spChg>
        <pc:spChg chg="mod">
          <ac:chgData name="Daniela Ortiz" userId="798eac6e-3a89-408c-a435-564252fa9004" providerId="ADAL" clId="{55B1C07D-0ED6-4D71-9153-D8538363D073}" dt="2026-06-24T19:25:37.033" v="1006" actId="20577"/>
          <ac:spMkLst>
            <pc:docMk/>
            <pc:sldMk cId="1718541244" sldId="531"/>
            <ac:spMk id="6" creationId="{477D0454-B229-8945-31BF-FCEB37A97F46}"/>
          </ac:spMkLst>
        </pc:spChg>
        <pc:spChg chg="add del mod">
          <ac:chgData name="Daniela Ortiz" userId="798eac6e-3a89-408c-a435-564252fa9004" providerId="ADAL" clId="{55B1C07D-0ED6-4D71-9153-D8538363D073}" dt="2026-06-24T17:47:47.447" v="960" actId="478"/>
          <ac:spMkLst>
            <pc:docMk/>
            <pc:sldMk cId="1718541244" sldId="531"/>
            <ac:spMk id="7" creationId="{7A2A602F-AA8C-9A20-AD5B-927EF3369529}"/>
          </ac:spMkLst>
        </pc:spChg>
        <pc:spChg chg="add del mod">
          <ac:chgData name="Daniela Ortiz" userId="798eac6e-3a89-408c-a435-564252fa9004" providerId="ADAL" clId="{55B1C07D-0ED6-4D71-9153-D8538363D073}" dt="2026-06-24T17:47:26.073" v="956" actId="478"/>
          <ac:spMkLst>
            <pc:docMk/>
            <pc:sldMk cId="1718541244" sldId="531"/>
            <ac:spMk id="8" creationId="{2CC20BA2-0F8E-DF39-31EF-E463B9F0A813}"/>
          </ac:spMkLst>
        </pc:spChg>
        <pc:spChg chg="add mod">
          <ac:chgData name="Daniela Ortiz" userId="798eac6e-3a89-408c-a435-564252fa9004" providerId="ADAL" clId="{55B1C07D-0ED6-4D71-9153-D8538363D073}" dt="2026-06-24T17:47:23.124" v="955"/>
          <ac:spMkLst>
            <pc:docMk/>
            <pc:sldMk cId="1718541244" sldId="531"/>
            <ac:spMk id="9" creationId="{01754E07-7A59-06EE-08BE-561B57F829CF}"/>
          </ac:spMkLst>
        </pc:spChg>
        <pc:spChg chg="add del mod">
          <ac:chgData name="Daniela Ortiz" userId="798eac6e-3a89-408c-a435-564252fa9004" providerId="ADAL" clId="{55B1C07D-0ED6-4D71-9153-D8538363D073}" dt="2026-06-24T19:24:23.993" v="987" actId="478"/>
          <ac:spMkLst>
            <pc:docMk/>
            <pc:sldMk cId="1718541244" sldId="531"/>
            <ac:spMk id="10" creationId="{6E3E85B3-EADB-404A-5995-342F18DD9DBE}"/>
          </ac:spMkLst>
        </pc:spChg>
        <pc:spChg chg="add del mod">
          <ac:chgData name="Daniela Ortiz" userId="798eac6e-3a89-408c-a435-564252fa9004" providerId="ADAL" clId="{55B1C07D-0ED6-4D71-9153-D8538363D073}" dt="2026-06-24T19:24:22.932" v="985" actId="478"/>
          <ac:spMkLst>
            <pc:docMk/>
            <pc:sldMk cId="1718541244" sldId="531"/>
            <ac:spMk id="11" creationId="{6B96280F-B20F-D111-B94B-6BBB2C6FD606}"/>
          </ac:spMkLst>
        </pc:spChg>
        <pc:spChg chg="add del mod">
          <ac:chgData name="Daniela Ortiz" userId="798eac6e-3a89-408c-a435-564252fa9004" providerId="ADAL" clId="{55B1C07D-0ED6-4D71-9153-D8538363D073}" dt="2026-06-24T19:24:22.399" v="984" actId="478"/>
          <ac:spMkLst>
            <pc:docMk/>
            <pc:sldMk cId="1718541244" sldId="531"/>
            <ac:spMk id="12" creationId="{AB2CDD25-2A6C-431D-6C95-77E6799E1B70}"/>
          </ac:spMkLst>
        </pc:spChg>
        <pc:spChg chg="add del mod">
          <ac:chgData name="Daniela Ortiz" userId="798eac6e-3a89-408c-a435-564252fa9004" providerId="ADAL" clId="{55B1C07D-0ED6-4D71-9153-D8538363D073}" dt="2026-06-24T19:24:21.451" v="982" actId="478"/>
          <ac:spMkLst>
            <pc:docMk/>
            <pc:sldMk cId="1718541244" sldId="531"/>
            <ac:spMk id="13" creationId="{51654592-6ECD-01F5-9E3D-061C7AFBAF8F}"/>
          </ac:spMkLst>
        </pc:spChg>
        <pc:spChg chg="add del mod">
          <ac:chgData name="Daniela Ortiz" userId="798eac6e-3a89-408c-a435-564252fa9004" providerId="ADAL" clId="{55B1C07D-0ED6-4D71-9153-D8538363D073}" dt="2026-06-24T19:24:21.451" v="982" actId="478"/>
          <ac:spMkLst>
            <pc:docMk/>
            <pc:sldMk cId="1718541244" sldId="531"/>
            <ac:spMk id="14" creationId="{85E67CD6-2426-970A-0996-9646081C6269}"/>
          </ac:spMkLst>
        </pc:spChg>
        <pc:spChg chg="add del mod">
          <ac:chgData name="Daniela Ortiz" userId="798eac6e-3a89-408c-a435-564252fa9004" providerId="ADAL" clId="{55B1C07D-0ED6-4D71-9153-D8538363D073}" dt="2026-06-24T19:24:21.451" v="982" actId="478"/>
          <ac:spMkLst>
            <pc:docMk/>
            <pc:sldMk cId="1718541244" sldId="531"/>
            <ac:spMk id="15" creationId="{008F0BE1-859D-DB3A-EDB7-3422F45C8056}"/>
          </ac:spMkLst>
        </pc:spChg>
        <pc:spChg chg="add mod">
          <ac:chgData name="Daniela Ortiz" userId="798eac6e-3a89-408c-a435-564252fa9004" providerId="ADAL" clId="{55B1C07D-0ED6-4D71-9153-D8538363D073}" dt="2026-06-24T22:48:49.905" v="1752" actId="1036"/>
          <ac:spMkLst>
            <pc:docMk/>
            <pc:sldMk cId="1718541244" sldId="531"/>
            <ac:spMk id="15" creationId="{6E05A09B-D324-3D45-59BC-FDA82F1194D1}"/>
          </ac:spMkLst>
        </pc:spChg>
        <pc:spChg chg="add del mod">
          <ac:chgData name="Daniela Ortiz" userId="798eac6e-3a89-408c-a435-564252fa9004" providerId="ADAL" clId="{55B1C07D-0ED6-4D71-9153-D8538363D073}" dt="2026-06-24T19:24:21.904" v="983" actId="478"/>
          <ac:spMkLst>
            <pc:docMk/>
            <pc:sldMk cId="1718541244" sldId="531"/>
            <ac:spMk id="16" creationId="{B8E3B136-DA23-F63F-C344-21D8BF709671}"/>
          </ac:spMkLst>
        </pc:spChg>
        <pc:spChg chg="add mod">
          <ac:chgData name="Daniela Ortiz" userId="798eac6e-3a89-408c-a435-564252fa9004" providerId="ADAL" clId="{55B1C07D-0ED6-4D71-9153-D8538363D073}" dt="2026-06-24T22:48:49.905" v="1752" actId="1036"/>
          <ac:spMkLst>
            <pc:docMk/>
            <pc:sldMk cId="1718541244" sldId="531"/>
            <ac:spMk id="16" creationId="{F1E2FDB5-7E8F-A8AE-663B-6B8E03BA29FA}"/>
          </ac:spMkLst>
        </pc:spChg>
        <pc:spChg chg="add mod">
          <ac:chgData name="Daniela Ortiz" userId="798eac6e-3a89-408c-a435-564252fa9004" providerId="ADAL" clId="{55B1C07D-0ED6-4D71-9153-D8538363D073}" dt="2026-06-24T22:48:49.905" v="1752" actId="1036"/>
          <ac:spMkLst>
            <pc:docMk/>
            <pc:sldMk cId="1718541244" sldId="531"/>
            <ac:spMk id="17" creationId="{1E197B44-30AE-C5A7-342B-869C1CBF6E8B}"/>
          </ac:spMkLst>
        </pc:spChg>
        <pc:spChg chg="del">
          <ac:chgData name="Daniela Ortiz" userId="798eac6e-3a89-408c-a435-564252fa9004" providerId="ADAL" clId="{55B1C07D-0ED6-4D71-9153-D8538363D073}" dt="2026-06-24T17:46:08.314" v="931" actId="478"/>
          <ac:spMkLst>
            <pc:docMk/>
            <pc:sldMk cId="1718541244" sldId="531"/>
            <ac:spMk id="23" creationId="{0637E973-499E-9BC7-907D-B927C06310AA}"/>
          </ac:spMkLst>
        </pc:spChg>
        <pc:spChg chg="del">
          <ac:chgData name="Daniela Ortiz" userId="798eac6e-3a89-408c-a435-564252fa9004" providerId="ADAL" clId="{55B1C07D-0ED6-4D71-9153-D8538363D073}" dt="2026-06-24T17:46:08.314" v="931" actId="478"/>
          <ac:spMkLst>
            <pc:docMk/>
            <pc:sldMk cId="1718541244" sldId="531"/>
            <ac:spMk id="24" creationId="{D901E5B4-9988-78EB-6F02-6B85FBF06978}"/>
          </ac:spMkLst>
        </pc:spChg>
        <pc:spChg chg="del">
          <ac:chgData name="Daniela Ortiz" userId="798eac6e-3a89-408c-a435-564252fa9004" providerId="ADAL" clId="{55B1C07D-0ED6-4D71-9153-D8538363D073}" dt="2026-06-24T17:46:08.314" v="931" actId="478"/>
          <ac:spMkLst>
            <pc:docMk/>
            <pc:sldMk cId="1718541244" sldId="531"/>
            <ac:spMk id="25" creationId="{AAAB181F-CCB0-167F-4438-75B380C90E78}"/>
          </ac:spMkLst>
        </pc:spChg>
        <pc:spChg chg="del">
          <ac:chgData name="Daniela Ortiz" userId="798eac6e-3a89-408c-a435-564252fa9004" providerId="ADAL" clId="{55B1C07D-0ED6-4D71-9153-D8538363D073}" dt="2026-06-24T17:46:08.314" v="931" actId="478"/>
          <ac:spMkLst>
            <pc:docMk/>
            <pc:sldMk cId="1718541244" sldId="531"/>
            <ac:spMk id="26" creationId="{54933E3A-14CF-FBF6-987B-ED783B8D11E1}"/>
          </ac:spMkLst>
        </pc:spChg>
        <pc:spChg chg="add del">
          <ac:chgData name="Daniela Ortiz" userId="798eac6e-3a89-408c-a435-564252fa9004" providerId="ADAL" clId="{55B1C07D-0ED6-4D71-9153-D8538363D073}" dt="2026-06-24T19:25:19.217" v="995" actId="26606"/>
          <ac:spMkLst>
            <pc:docMk/>
            <pc:sldMk cId="1718541244" sldId="531"/>
            <ac:spMk id="32" creationId="{53F29798-D584-4792-9B62-3F5F5C36D619}"/>
          </ac:spMkLst>
        </pc:spChg>
        <pc:picChg chg="add del mod modCrop">
          <ac:chgData name="Daniela Ortiz" userId="798eac6e-3a89-408c-a435-564252fa9004" providerId="ADAL" clId="{55B1C07D-0ED6-4D71-9153-D8538363D073}" dt="2026-06-24T21:11:44.381" v="1068" actId="478"/>
          <ac:picMkLst>
            <pc:docMk/>
            <pc:sldMk cId="1718541244" sldId="531"/>
            <ac:picMk id="2" creationId="{415F465A-F70F-7F02-B5F6-C7F46F9AA19F}"/>
          </ac:picMkLst>
        </pc:picChg>
        <pc:picChg chg="del">
          <ac:chgData name="Daniela Ortiz" userId="798eac6e-3a89-408c-a435-564252fa9004" providerId="ADAL" clId="{55B1C07D-0ED6-4D71-9153-D8538363D073}" dt="2026-06-24T17:46:06.728" v="930" actId="478"/>
          <ac:picMkLst>
            <pc:docMk/>
            <pc:sldMk cId="1718541244" sldId="531"/>
            <ac:picMk id="2" creationId="{EFBBC3D2-F7FF-D182-F522-E419F8169757}"/>
          </ac:picMkLst>
        </pc:picChg>
        <pc:picChg chg="add del mod modCrop">
          <ac:chgData name="Daniela Ortiz" userId="798eac6e-3a89-408c-a435-564252fa9004" providerId="ADAL" clId="{55B1C07D-0ED6-4D71-9153-D8538363D073}" dt="2026-06-24T21:11:44.381" v="1068" actId="478"/>
          <ac:picMkLst>
            <pc:docMk/>
            <pc:sldMk cId="1718541244" sldId="531"/>
            <ac:picMk id="3" creationId="{CDF81B0E-2BFF-153A-796E-6AB49568C0BF}"/>
          </ac:picMkLst>
        </pc:picChg>
        <pc:picChg chg="add del mod modCrop">
          <ac:chgData name="Daniela Ortiz" userId="798eac6e-3a89-408c-a435-564252fa9004" providerId="ADAL" clId="{55B1C07D-0ED6-4D71-9153-D8538363D073}" dt="2026-06-24T21:11:44.381" v="1068" actId="478"/>
          <ac:picMkLst>
            <pc:docMk/>
            <pc:sldMk cId="1718541244" sldId="531"/>
            <ac:picMk id="4" creationId="{4EEE1E8C-4B0B-EF82-AF07-FBA660AF9468}"/>
          </ac:picMkLst>
        </pc:picChg>
        <pc:picChg chg="add mod ord">
          <ac:chgData name="Daniela Ortiz" userId="798eac6e-3a89-408c-a435-564252fa9004" providerId="ADAL" clId="{55B1C07D-0ED6-4D71-9153-D8538363D073}" dt="2026-06-24T22:44:31.905" v="1655" actId="1076"/>
          <ac:picMkLst>
            <pc:docMk/>
            <pc:sldMk cId="1718541244" sldId="531"/>
            <ac:picMk id="8" creationId="{976EB150-3784-009F-AE52-0D926090D327}"/>
          </ac:picMkLst>
        </pc:picChg>
        <pc:picChg chg="add mod">
          <ac:chgData name="Daniela Ortiz" userId="798eac6e-3a89-408c-a435-564252fa9004" providerId="ADAL" clId="{55B1C07D-0ED6-4D71-9153-D8538363D073}" dt="2026-06-24T21:12:47.268" v="1089" actId="1076"/>
          <ac:picMkLst>
            <pc:docMk/>
            <pc:sldMk cId="1718541244" sldId="531"/>
            <ac:picMk id="10" creationId="{7A67A949-C70A-FEB0-A2E5-370A76C5AF2E}"/>
          </ac:picMkLst>
        </pc:picChg>
        <pc:picChg chg="add mod ord">
          <ac:chgData name="Daniela Ortiz" userId="798eac6e-3a89-408c-a435-564252fa9004" providerId="ADAL" clId="{55B1C07D-0ED6-4D71-9153-D8538363D073}" dt="2026-06-24T21:12:54.415" v="1092" actId="1076"/>
          <ac:picMkLst>
            <pc:docMk/>
            <pc:sldMk cId="1718541244" sldId="531"/>
            <ac:picMk id="12" creationId="{9BE9CF23-6338-895C-4E80-72F49F6CE7C8}"/>
          </ac:picMkLst>
        </pc:picChg>
        <pc:picChg chg="add mod ord">
          <ac:chgData name="Daniela Ortiz" userId="798eac6e-3a89-408c-a435-564252fa9004" providerId="ADAL" clId="{55B1C07D-0ED6-4D71-9153-D8538363D073}" dt="2026-06-24T22:48:45.582" v="1744" actId="1076"/>
          <ac:picMkLst>
            <pc:docMk/>
            <pc:sldMk cId="1718541244" sldId="531"/>
            <ac:picMk id="14" creationId="{2FC1038A-459C-DE0A-413D-0BE0F4F2DE2B}"/>
          </ac:picMkLst>
        </pc:picChg>
        <pc:picChg chg="add del mod modCrop">
          <ac:chgData name="Daniela Ortiz" userId="798eac6e-3a89-408c-a435-564252fa9004" providerId="ADAL" clId="{55B1C07D-0ED6-4D71-9153-D8538363D073}" dt="2026-06-24T21:11:44.381" v="1068" actId="478"/>
          <ac:picMkLst>
            <pc:docMk/>
            <pc:sldMk cId="1718541244" sldId="531"/>
            <ac:picMk id="27" creationId="{64985946-4800-C48D-BDD8-94D5D1D7DA04}"/>
          </ac:picMkLst>
        </pc:picChg>
        <pc:picChg chg="del">
          <ac:chgData name="Daniela Ortiz" userId="798eac6e-3a89-408c-a435-564252fa9004" providerId="ADAL" clId="{55B1C07D-0ED6-4D71-9153-D8538363D073}" dt="2026-06-24T17:44:40.023" v="929" actId="478"/>
          <ac:picMkLst>
            <pc:docMk/>
            <pc:sldMk cId="1718541244" sldId="531"/>
            <ac:picMk id="55" creationId="{E4BEF5B9-3A55-9478-9E5C-2A4C116FCA41}"/>
          </ac:picMkLst>
        </pc:picChg>
        <pc:cxnChg chg="add del mod">
          <ac:chgData name="Daniela Ortiz" userId="798eac6e-3a89-408c-a435-564252fa9004" providerId="ADAL" clId="{55B1C07D-0ED6-4D71-9153-D8538363D073}" dt="2026-06-24T17:49:42.657" v="980" actId="478"/>
          <ac:cxnSpMkLst>
            <pc:docMk/>
            <pc:sldMk cId="1718541244" sldId="531"/>
            <ac:cxnSpMk id="18" creationId="{6CFB0D99-DADC-4E73-581A-0604E9CD64EF}"/>
          </ac:cxnSpMkLst>
        </pc:cxnChg>
      </pc:sldChg>
      <pc:sldChg chg="add del">
        <pc:chgData name="Daniela Ortiz" userId="798eac6e-3a89-408c-a435-564252fa9004" providerId="ADAL" clId="{55B1C07D-0ED6-4D71-9153-D8538363D073}" dt="2026-06-24T19:24:19.067" v="981" actId="47"/>
        <pc:sldMkLst>
          <pc:docMk/>
          <pc:sldMk cId="3249447806" sldId="5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8E221-AC22-48A2-BD07-A3C744CEFB60}" type="datetimeFigureOut">
              <a:rPr lang="es-CR" smtClean="0"/>
              <a:t>24/6/2026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7C41E-8F28-49D8-8A3F-52B6AACBDD6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7713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BEC32-71BE-1DDB-A9BC-AD61FBAF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94CD79-6770-E3F3-B241-DB34AF99E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4FAB601-CD8F-7734-F03B-DC70EF1BA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17462E-1567-125C-1E9F-971AB507C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CCE4-ACD1-4950-BEED-5B94E2C06669}" type="slidenum">
              <a:rPr lang="es-CR" smtClean="0"/>
              <a:t>4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2426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37B45-C08E-CD6D-7377-1CA41439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A26FD68-1694-6CB7-4FCE-772129278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CBC7FA7-46AD-DFDD-7899-D512289AA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50C85B-A950-531F-428E-3BB50C19C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CCE4-ACD1-4950-BEED-5B94E2C06669}" type="slidenum">
              <a:rPr lang="es-CR" smtClean="0"/>
              <a:t>5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64310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704F-9B00-8BF4-8349-50DFC1BEB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02833F-5F26-C6D3-117F-DB41CF204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9B41961-50A4-0FB5-EBDD-B12D4E128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A577C8-1C02-1160-4D27-5E6AF4F7C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6CCE4-ACD1-4950-BEED-5B94E2C06669}" type="slidenum">
              <a:rPr lang="es-CR" smtClean="0"/>
              <a:t>6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2608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122A-6B6F-C538-713C-32124692E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29E2F-8CBE-A578-4CE6-3A7146808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16D7-9F44-BF0D-D242-8ECBB9A9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FBBDC-D6E0-5630-FACC-C4915FCB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44FF7-5185-4DD6-B475-214EE68C8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5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84C0-EFED-2A0C-81AE-720866AE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FE2F1E-D899-72CB-946D-9AF79B17B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2F1E6-9E88-717C-E2CB-AD262E8C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51AA3-5934-6345-B27C-024083BF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2CE81-D24C-ACB9-69B9-434BC36F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1F8570-9028-579E-CA2B-2A2EA5CFC8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E28E5-2069-33B4-8CDC-BD3DA32E3D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67FF6-1D2E-23F7-08CC-DBEAC488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E5BEF-658C-C158-ED5A-7EFFD2AE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6F926-A2A1-15C3-2F1F-2A0ACF01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1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8DD6-A776-D9D2-B2FE-C06EBCD0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C687A-16FF-A53B-0A73-157C036FE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F05A6-257E-59A4-1EFC-3EDE4BC0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9295-596E-AA5C-3087-70F7B3FF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F5AEC-5C04-4D9E-95BD-BB769085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ADEC-9C96-6F6D-3F3A-8384F165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F635A-AC3E-92CB-AA25-9D60E736C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C0736-E920-96E3-5996-9EA7F6750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AFB46-B9B1-8F75-072B-0A7E736E3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EB146-0258-D9EF-52B3-30465CD2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4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0484-1D7E-5725-F6DF-82E6C8CA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610AC-F456-4C07-3F14-4C65BCCE34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2A098-488D-217B-43D4-4FCE5FE42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A8F31-08F2-3287-BC40-663BDA105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ABF33-3E14-4B1F-34FE-6894CDED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E6117-F93E-841E-8124-7B6A4C31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98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A93BB-ADB1-C72B-26B9-E789B984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87723-4048-7092-8CA8-5C08457A5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76F7C-BB45-F74B-1268-A71483F14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8D70C-FC58-0A62-9399-90214F74A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3F580-D2CB-537F-AEE9-212C6A68E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477432-E798-C86E-9D71-96F2AA850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5F3A73-8956-3F12-B8E8-77B4519C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C6680-84E3-9E68-88BD-4015DF4C2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6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CA59-7A4D-31E8-5591-9612BED02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FB960-0558-DFB8-1749-D8F5E9AF4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804E3-8CFA-8CF2-1104-23F0A666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F8815-6D5F-9C15-F065-39EF243B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5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FC567-A464-FBF5-CB7D-4B35191F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0B847-669D-3143-9A8E-6FFB6245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C101D-774D-D758-9778-E75D7ACA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6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BD7F-B15D-E455-B153-CC4C88B5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1272E-41BC-3726-4978-0A68D0259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0823B-1877-67AA-D4BA-05F434BC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BB341-44B3-8954-1582-82D25E8A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15F65-61D5-8918-9933-7DE0030D5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10F56-1911-E446-0F92-0BAEEE92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44905-63FC-BCCE-5FA8-D3B27704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9F0457-D882-03DE-E851-2D163ABD67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87AE0-211A-D128-783C-7BB7D0C11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C9536-1E07-8A4B-8654-61F3AB21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7A4D9-5FC1-CEFD-8EDB-78D8A1AE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05CBAB-A797-F280-A4CF-4FD49A6D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6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EB515-E0DA-3A8D-8C08-31B8C07D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985E-5BC5-93A8-D50B-54A563FB9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A0276-314A-E28F-0227-FBDF9D89B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7CF0B9-93E4-4F77-B6DF-F3A0B67AEFAA}" type="datetimeFigureOut">
              <a:rPr lang="en-US" smtClean="0"/>
              <a:t>6/24/2026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4C89C-C8AC-0F0B-F118-0B8ACDD2C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6C020-5C80-EE43-27C6-E1CF70E88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B65905-951D-48A3-AF4F-71710D06E45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8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2.xml"/><Relationship Id="rId7" Type="http://schemas.openxmlformats.org/officeDocument/2006/relationships/slide" Target="slide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3.xml"/><Relationship Id="rId4" Type="http://schemas.openxmlformats.org/officeDocument/2006/relationships/image" Target="../media/image19.pn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9C7E-04E8-900B-CC97-B4FD6AF56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79189F-8367-9AC9-87B9-64E8F52DB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" y="0"/>
            <a:ext cx="12185521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A92FF6-0C36-E833-A21E-AA61E494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47" y="460404"/>
            <a:ext cx="6873740" cy="1368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R" sz="2400" b="1" dirty="0">
                <a:solidFill>
                  <a:schemeClr val="bg1"/>
                </a:solidFill>
                <a:latin typeface="Montserrat Medium" pitchFamily="2" charset="0"/>
              </a:rPr>
              <a:t>Integramos la</a:t>
            </a:r>
          </a:p>
          <a:p>
            <a:pPr marL="0" indent="0">
              <a:buNone/>
            </a:pPr>
            <a:r>
              <a:rPr lang="es-CR" sz="2400" b="1" dirty="0">
                <a:solidFill>
                  <a:schemeClr val="bg1"/>
                </a:solidFill>
                <a:latin typeface="Montserrat Medium" pitchFamily="2" charset="0"/>
              </a:rPr>
              <a:t>comunicación corporativa</a:t>
            </a:r>
          </a:p>
        </p:txBody>
      </p:sp>
    </p:spTree>
    <p:extLst>
      <p:ext uri="{BB962C8B-B14F-4D97-AF65-F5344CB8AC3E}">
        <p14:creationId xmlns:p14="http://schemas.microsoft.com/office/powerpoint/2010/main" val="1898505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1F056CD-C218-36A5-734D-9218CEB02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BA6BFDC-A996-4201-3337-4CFDAFDF2D5A}"/>
              </a:ext>
            </a:extLst>
          </p:cNvPr>
          <p:cNvSpPr/>
          <p:nvPr/>
        </p:nvSpPr>
        <p:spPr>
          <a:xfrm>
            <a:off x="532505" y="0"/>
            <a:ext cx="155448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66F8A015-58A0-43F0-FB25-8CE9342BC4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DDF4B935-4526-FA7C-DA1D-35224D9DF2CF}"/>
              </a:ext>
            </a:extLst>
          </p:cNvPr>
          <p:cNvSpPr/>
          <p:nvPr/>
        </p:nvSpPr>
        <p:spPr>
          <a:xfrm>
            <a:off x="-313714" y="2229387"/>
            <a:ext cx="1847887" cy="1812261"/>
          </a:xfrm>
          <a:prstGeom prst="ellipse">
            <a:avLst/>
          </a:prstGeom>
          <a:solidFill>
            <a:srgbClr val="99C21C"/>
          </a:solidFill>
          <a:ln w="76200">
            <a:solidFill>
              <a:srgbClr val="0D2C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400" b="1" dirty="0">
                <a:latin typeface="Montserrat" pitchFamily="2" charset="0"/>
              </a:rPr>
              <a:t>4000</a:t>
            </a:r>
          </a:p>
          <a:p>
            <a:pPr algn="ctr"/>
            <a:r>
              <a:rPr lang="es-CR" sz="2400" b="1" dirty="0">
                <a:latin typeface="Montserrat" pitchFamily="2" charset="0"/>
              </a:rPr>
              <a:t>4004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131A442-8E19-101C-4F95-1CC8A40D4847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1A6A81AE-6115-BF29-E6A6-115AFD59F470}"/>
              </a:ext>
            </a:extLst>
          </p:cNvPr>
          <p:cNvSpPr/>
          <p:nvPr/>
        </p:nvSpPr>
        <p:spPr>
          <a:xfrm>
            <a:off x="1342177" y="1246860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F3E3AEE-E1F8-3D7D-5BDB-5DC27F07B505}"/>
              </a:ext>
            </a:extLst>
          </p:cNvPr>
          <p:cNvSpPr/>
          <p:nvPr/>
        </p:nvSpPr>
        <p:spPr>
          <a:xfrm>
            <a:off x="1599352" y="1246860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63A7515-8D87-C0D5-E752-DBF295F5A8AA}"/>
              </a:ext>
            </a:extLst>
          </p:cNvPr>
          <p:cNvSpPr/>
          <p:nvPr/>
        </p:nvSpPr>
        <p:spPr>
          <a:xfrm>
            <a:off x="1869884" y="1246859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3C05C0B-E12F-3EA2-EFCA-10F5B58805A4}"/>
              </a:ext>
            </a:extLst>
          </p:cNvPr>
          <p:cNvSpPr/>
          <p:nvPr/>
        </p:nvSpPr>
        <p:spPr>
          <a:xfrm>
            <a:off x="2140416" y="1246859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BAE791-4985-150B-64E0-DD9A3BED851F}"/>
              </a:ext>
            </a:extLst>
          </p:cNvPr>
          <p:cNvSpPr txBox="1"/>
          <p:nvPr/>
        </p:nvSpPr>
        <p:spPr>
          <a:xfrm>
            <a:off x="1222222" y="477776"/>
            <a:ext cx="56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Asistente virtual AI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EBF222-FECF-928B-91F1-9E19D32312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162" y="142395"/>
            <a:ext cx="1448661" cy="14486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C5AF6DC-E8A3-E4CF-4353-CD35176893EE}"/>
              </a:ext>
            </a:extLst>
          </p:cNvPr>
          <p:cNvSpPr txBox="1"/>
          <p:nvPr/>
        </p:nvSpPr>
        <p:spPr>
          <a:xfrm>
            <a:off x="3253764" y="1970985"/>
            <a:ext cx="793849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pPr marL="0" indent="0">
              <a:buNone/>
            </a:pPr>
            <a:r>
              <a:rPr lang="es-CR" b="1" dirty="0"/>
              <a:t>Orquestación Inteligente de Agentes Virtuales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dirty="0"/>
              <a:t>La solución permite automatizar la atención y resolución de consultas mediante agentes virtuales especializados por tema, con capacidad de:</a:t>
            </a:r>
          </a:p>
          <a:p>
            <a:r>
              <a:rPr lang="es-CR" dirty="0"/>
              <a:t>Brindar información y soporte automatizado.</a:t>
            </a:r>
          </a:p>
          <a:p>
            <a:r>
              <a:rPr lang="es-CR" dirty="0"/>
              <a:t>Gestionar interrupciones de forma natural durante la conversación.</a:t>
            </a:r>
          </a:p>
          <a:p>
            <a:r>
              <a:rPr lang="es-CR" dirty="0"/>
              <a:t>Integrarse con sistemas externos mediante </a:t>
            </a:r>
            <a:r>
              <a:rPr lang="es-CR" dirty="0" err="1"/>
              <a:t>APIs</a:t>
            </a:r>
            <a:r>
              <a:rPr lang="es-CR" dirty="0"/>
              <a:t> (ej. agenda de citas).</a:t>
            </a:r>
          </a:p>
          <a:p>
            <a:r>
              <a:rPr lang="es-CR" dirty="0"/>
              <a:t>Escalar la atención a un agente humano cuando corresponda.</a:t>
            </a:r>
          </a:p>
          <a:p>
            <a:endParaRPr lang="es-CR" dirty="0"/>
          </a:p>
          <a:p>
            <a:endParaRPr lang="es-CR" dirty="0"/>
          </a:p>
          <a:p>
            <a:pPr marL="0" indent="0">
              <a:buNone/>
            </a:pPr>
            <a:r>
              <a:rPr lang="es-CR" b="1" dirty="0"/>
              <a:t>Información requerida para la configuración:</a:t>
            </a:r>
            <a:endParaRPr lang="es-CR" dirty="0"/>
          </a:p>
          <a:p>
            <a:r>
              <a:rPr lang="es-CR" dirty="0"/>
              <a:t>Documentación por tema (Word o PDF).</a:t>
            </a:r>
          </a:p>
          <a:p>
            <a:r>
              <a:rPr lang="es-CR" dirty="0"/>
              <a:t>Destinos de transferencia de llamadas (extensiones o números telefónicos).</a:t>
            </a:r>
          </a:p>
        </p:txBody>
      </p:sp>
      <p:sp>
        <p:nvSpPr>
          <p:cNvPr id="12" name="Flecha: hacia la izquierda 11">
            <a:hlinkClick r:id="rId4" action="ppaction://hlinksldjump"/>
            <a:extLst>
              <a:ext uri="{FF2B5EF4-FFF2-40B4-BE49-F238E27FC236}">
                <a16:creationId xmlns:a16="http://schemas.microsoft.com/office/drawing/2014/main" id="{6C4313DA-DC7C-8C65-A3C8-35A1D7911276}"/>
              </a:ext>
            </a:extLst>
          </p:cNvPr>
          <p:cNvSpPr/>
          <p:nvPr/>
        </p:nvSpPr>
        <p:spPr>
          <a:xfrm>
            <a:off x="1431223" y="6211526"/>
            <a:ext cx="377130" cy="192024"/>
          </a:xfrm>
          <a:prstGeom prst="leftArrow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7762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5FC42D-43D5-AA50-7AF9-DF1B7C340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F2B9C8C2-A264-498F-0C88-CEA1551655E9}"/>
              </a:ext>
            </a:extLst>
          </p:cNvPr>
          <p:cNvSpPr/>
          <p:nvPr/>
        </p:nvSpPr>
        <p:spPr>
          <a:xfrm>
            <a:off x="532505" y="0"/>
            <a:ext cx="155448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FBD129EE-0CC4-A3FD-C7DA-4465EBB353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62C61F39-2570-BE7F-5764-7EC164E68C0C}"/>
              </a:ext>
            </a:extLst>
          </p:cNvPr>
          <p:cNvSpPr/>
          <p:nvPr/>
        </p:nvSpPr>
        <p:spPr>
          <a:xfrm>
            <a:off x="-313714" y="2229387"/>
            <a:ext cx="1847887" cy="1812261"/>
          </a:xfrm>
          <a:prstGeom prst="ellipse">
            <a:avLst/>
          </a:prstGeom>
          <a:solidFill>
            <a:srgbClr val="99C21C"/>
          </a:solidFill>
          <a:ln w="76200">
            <a:solidFill>
              <a:srgbClr val="0D2C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400" b="1" dirty="0">
                <a:latin typeface="Montserrat" pitchFamily="2" charset="0"/>
              </a:rPr>
              <a:t>4000</a:t>
            </a:r>
          </a:p>
          <a:p>
            <a:pPr algn="ctr"/>
            <a:r>
              <a:rPr lang="es-CR" sz="2400" b="1" dirty="0">
                <a:latin typeface="Montserrat" pitchFamily="2" charset="0"/>
              </a:rPr>
              <a:t>4005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A93C5CA-60F8-2656-A7FB-7ED5FF8AD0DD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23BDAEA2-97B5-476C-B490-7A47F4BFD041}"/>
              </a:ext>
            </a:extLst>
          </p:cNvPr>
          <p:cNvSpPr/>
          <p:nvPr/>
        </p:nvSpPr>
        <p:spPr>
          <a:xfrm>
            <a:off x="1342177" y="1246860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C3B7FFF-9296-613F-9903-3547FCB45CFB}"/>
              </a:ext>
            </a:extLst>
          </p:cNvPr>
          <p:cNvSpPr/>
          <p:nvPr/>
        </p:nvSpPr>
        <p:spPr>
          <a:xfrm>
            <a:off x="1599352" y="1246860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4D95207-4B82-E39B-584D-A54DFE0E3827}"/>
              </a:ext>
            </a:extLst>
          </p:cNvPr>
          <p:cNvSpPr/>
          <p:nvPr/>
        </p:nvSpPr>
        <p:spPr>
          <a:xfrm>
            <a:off x="1869884" y="1246859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144141E-B14B-2758-7E4E-9329DE2D2B83}"/>
              </a:ext>
            </a:extLst>
          </p:cNvPr>
          <p:cNvSpPr/>
          <p:nvPr/>
        </p:nvSpPr>
        <p:spPr>
          <a:xfrm>
            <a:off x="2140416" y="1246859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A0D3D6A-8B77-1291-7F82-1FF3848FD90B}"/>
              </a:ext>
            </a:extLst>
          </p:cNvPr>
          <p:cNvSpPr txBox="1"/>
          <p:nvPr/>
        </p:nvSpPr>
        <p:spPr>
          <a:xfrm>
            <a:off x="3500653" y="2391609"/>
            <a:ext cx="747179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pPr marL="0" indent="0">
              <a:buNone/>
            </a:pPr>
            <a:r>
              <a:rPr lang="es-CR" b="1" dirty="0"/>
              <a:t>Venta por Catálogo con Retiro en Tienda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dirty="0"/>
              <a:t>La solución permite a los clientes consultar productos, generar pedidos y coordinar la recolección en sitio.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b="1" dirty="0"/>
              <a:t>Requerimientos para el cliente:</a:t>
            </a:r>
          </a:p>
          <a:p>
            <a:pPr marL="0" indent="0">
              <a:buNone/>
            </a:pPr>
            <a:endParaRPr lang="es-CR" dirty="0"/>
          </a:p>
          <a:p>
            <a:r>
              <a:rPr lang="es-CR" dirty="0"/>
              <a:t>Mantener actualizado el catálogo de productos.</a:t>
            </a:r>
          </a:p>
          <a:p>
            <a:r>
              <a:rPr lang="es-CR" dirty="0"/>
              <a:t>Facilitar una API de consulta para productos, precios e inventario.</a:t>
            </a:r>
          </a:p>
          <a:p>
            <a:r>
              <a:rPr lang="es-CR" dirty="0"/>
              <a:t>Método para notificar la preparación del pedido.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42BBD0-CE63-CFA0-5CF0-2FE6E8D790F8}"/>
              </a:ext>
            </a:extLst>
          </p:cNvPr>
          <p:cNvSpPr txBox="1"/>
          <p:nvPr/>
        </p:nvSpPr>
        <p:spPr>
          <a:xfrm>
            <a:off x="1222222" y="490348"/>
            <a:ext cx="56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Toma de pedidos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3F76C02-42EA-1D1C-436B-B9CF0037E9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2052" y="366904"/>
            <a:ext cx="1233296" cy="1233296"/>
          </a:xfrm>
          <a:prstGeom prst="rect">
            <a:avLst/>
          </a:prstGeom>
        </p:spPr>
      </p:pic>
      <p:sp>
        <p:nvSpPr>
          <p:cNvPr id="6" name="Flecha: hacia la izquierda 5">
            <a:hlinkClick r:id="rId4" action="ppaction://hlinksldjump"/>
            <a:extLst>
              <a:ext uri="{FF2B5EF4-FFF2-40B4-BE49-F238E27FC236}">
                <a16:creationId xmlns:a16="http://schemas.microsoft.com/office/drawing/2014/main" id="{8B17C97F-0792-9BAF-E895-3161285D94D1}"/>
              </a:ext>
            </a:extLst>
          </p:cNvPr>
          <p:cNvSpPr/>
          <p:nvPr/>
        </p:nvSpPr>
        <p:spPr>
          <a:xfrm>
            <a:off x="1431223" y="6211526"/>
            <a:ext cx="377130" cy="192024"/>
          </a:xfrm>
          <a:prstGeom prst="leftArrow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14963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9BB578-17AE-E602-512E-5330E78FA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146A2676-3EF4-80D7-DA9B-1961F9C5455C}"/>
              </a:ext>
            </a:extLst>
          </p:cNvPr>
          <p:cNvSpPr/>
          <p:nvPr/>
        </p:nvSpPr>
        <p:spPr>
          <a:xfrm>
            <a:off x="532505" y="0"/>
            <a:ext cx="155448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A34A641-DB3B-7FF0-16A1-0CE0D4201E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82E47666-342E-27E0-B6B5-89A3EDA33821}"/>
              </a:ext>
            </a:extLst>
          </p:cNvPr>
          <p:cNvSpPr/>
          <p:nvPr/>
        </p:nvSpPr>
        <p:spPr>
          <a:xfrm>
            <a:off x="-313714" y="2229387"/>
            <a:ext cx="1847887" cy="1812261"/>
          </a:xfrm>
          <a:prstGeom prst="ellipse">
            <a:avLst/>
          </a:prstGeom>
          <a:solidFill>
            <a:srgbClr val="99C21C"/>
          </a:solidFill>
          <a:ln w="76200">
            <a:solidFill>
              <a:srgbClr val="0D2C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400" b="1" dirty="0">
                <a:latin typeface="Montserrat" pitchFamily="2" charset="0"/>
              </a:rPr>
              <a:t>4000</a:t>
            </a:r>
          </a:p>
          <a:p>
            <a:pPr algn="ctr"/>
            <a:r>
              <a:rPr lang="es-CR" sz="2400" b="1" dirty="0">
                <a:latin typeface="Montserrat" pitchFamily="2" charset="0"/>
              </a:rPr>
              <a:t>4006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3999D0A-91A4-EC9B-EE81-FED0F35177E1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0CC7A88-1434-9CDD-13CF-F347429D7DFA}"/>
              </a:ext>
            </a:extLst>
          </p:cNvPr>
          <p:cNvSpPr/>
          <p:nvPr/>
        </p:nvSpPr>
        <p:spPr>
          <a:xfrm>
            <a:off x="1342177" y="1508227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2B51A84-8981-FCC4-8B9A-802D8FDE5180}"/>
              </a:ext>
            </a:extLst>
          </p:cNvPr>
          <p:cNvSpPr/>
          <p:nvPr/>
        </p:nvSpPr>
        <p:spPr>
          <a:xfrm>
            <a:off x="1599352" y="1508227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4C322EC-2302-E0DC-8225-A82AEF71D6B0}"/>
              </a:ext>
            </a:extLst>
          </p:cNvPr>
          <p:cNvSpPr/>
          <p:nvPr/>
        </p:nvSpPr>
        <p:spPr>
          <a:xfrm>
            <a:off x="1869884" y="1508226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2DF9C81-5173-44CE-E31F-16E64362CF40}"/>
              </a:ext>
            </a:extLst>
          </p:cNvPr>
          <p:cNvSpPr/>
          <p:nvPr/>
        </p:nvSpPr>
        <p:spPr>
          <a:xfrm>
            <a:off x="2140416" y="1508226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90024F-7AD3-36B0-236B-D4811C801D77}"/>
              </a:ext>
            </a:extLst>
          </p:cNvPr>
          <p:cNvSpPr txBox="1"/>
          <p:nvPr/>
        </p:nvSpPr>
        <p:spPr>
          <a:xfrm>
            <a:off x="1222222" y="490348"/>
            <a:ext cx="56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Compra por catálogo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7D50D2-60BC-9204-6D1D-265C40DA89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6826" y="277141"/>
            <a:ext cx="1202669" cy="1191768"/>
          </a:xfrm>
          <a:prstGeom prst="rect">
            <a:avLst/>
          </a:prstGeom>
        </p:spPr>
      </p:pic>
      <p:sp>
        <p:nvSpPr>
          <p:cNvPr id="6" name="Flecha: hacia la izquierda 5">
            <a:hlinkClick r:id="rId4" action="ppaction://hlinksldjump"/>
            <a:extLst>
              <a:ext uri="{FF2B5EF4-FFF2-40B4-BE49-F238E27FC236}">
                <a16:creationId xmlns:a16="http://schemas.microsoft.com/office/drawing/2014/main" id="{2FD7C883-8FBB-356D-C5EE-049FA633CD95}"/>
              </a:ext>
            </a:extLst>
          </p:cNvPr>
          <p:cNvSpPr/>
          <p:nvPr/>
        </p:nvSpPr>
        <p:spPr>
          <a:xfrm>
            <a:off x="1431223" y="6211526"/>
            <a:ext cx="377130" cy="192024"/>
          </a:xfrm>
          <a:prstGeom prst="leftArrow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3D53296-B0DD-DB0D-B37C-85E3978D203D}"/>
              </a:ext>
            </a:extLst>
          </p:cNvPr>
          <p:cNvSpPr txBox="1"/>
          <p:nvPr/>
        </p:nvSpPr>
        <p:spPr>
          <a:xfrm>
            <a:off x="3239473" y="1140571"/>
            <a:ext cx="747179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endParaRPr lang="es-CR" dirty="0"/>
          </a:p>
          <a:p>
            <a:pPr marL="0" indent="0">
              <a:buNone/>
            </a:pPr>
            <a:r>
              <a:rPr lang="es-ES" b="1" dirty="0"/>
              <a:t>Conversión de Intención a Solicitud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ES" dirty="0"/>
              <a:t>La solución permite a los clientes consultar servicios y expresar sus necesidades, mientras la AI interpreta la intención, gestiona la conversación, atiende y gestiona objeciones, enriquece el interés con recomendaciones personalizadas y, cuando es necesario, transfiere la interacción a un agente humano.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b="1" dirty="0"/>
              <a:t>Requerimientos para el cliente:</a:t>
            </a:r>
          </a:p>
          <a:p>
            <a:pPr marL="0" indent="0">
              <a:buNone/>
            </a:pPr>
            <a:endParaRPr lang="es-CR" dirty="0"/>
          </a:p>
          <a:p>
            <a:r>
              <a:rPr lang="es-ES" dirty="0"/>
              <a:t>Estructurar la información y base de conocimiento por servicio, incluyendo beneficios, alcances, condiciones y objeciones frecuentes.</a:t>
            </a:r>
          </a:p>
          <a:p>
            <a:r>
              <a:rPr lang="es-ES" dirty="0"/>
              <a:t>Mantener actualizado el catálogo de servicios, incluyendo alcances, beneficios y condiciones.</a:t>
            </a:r>
          </a:p>
          <a:p>
            <a:r>
              <a:rPr lang="es-ES" dirty="0"/>
              <a:t>Definir criterios de recomendación para asociar necesidades de los clientes con los servicios ofrecidos.</a:t>
            </a:r>
          </a:p>
          <a:p>
            <a:r>
              <a:rPr lang="es-ES" dirty="0"/>
              <a:t>Proporcionar una base de conocimiento para responder consultas, gestionar objeciones y comunicar la propuesta de valor de los servicios.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58941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765CE6-0D3E-9890-5194-551835FFF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67F73EAE-D4C6-E3A1-BE9E-10037A91707F}"/>
              </a:ext>
            </a:extLst>
          </p:cNvPr>
          <p:cNvSpPr/>
          <p:nvPr/>
        </p:nvSpPr>
        <p:spPr>
          <a:xfrm>
            <a:off x="532505" y="0"/>
            <a:ext cx="155448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0335705-DD9E-1FA4-DFC9-7B7D41BBB3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189C4883-3572-2EB1-1A4D-BF29E7568E76}"/>
              </a:ext>
            </a:extLst>
          </p:cNvPr>
          <p:cNvSpPr/>
          <p:nvPr/>
        </p:nvSpPr>
        <p:spPr>
          <a:xfrm>
            <a:off x="-313714" y="2229387"/>
            <a:ext cx="1847887" cy="1812261"/>
          </a:xfrm>
          <a:prstGeom prst="ellipse">
            <a:avLst/>
          </a:prstGeom>
          <a:solidFill>
            <a:srgbClr val="99C21C"/>
          </a:solidFill>
          <a:ln w="76200">
            <a:solidFill>
              <a:srgbClr val="0D2C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400" b="1" dirty="0">
                <a:latin typeface="Montserrat" pitchFamily="2" charset="0"/>
              </a:rPr>
              <a:t>4000</a:t>
            </a:r>
          </a:p>
          <a:p>
            <a:pPr algn="ctr"/>
            <a:r>
              <a:rPr lang="es-CR" sz="2400" b="1" dirty="0">
                <a:latin typeface="Montserrat" pitchFamily="2" charset="0"/>
              </a:rPr>
              <a:t>4008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7BA7578-475A-2FD7-C7DC-C38F95BBAC7D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455E032-94C4-BB9D-2C6C-749012B1DB98}"/>
              </a:ext>
            </a:extLst>
          </p:cNvPr>
          <p:cNvSpPr/>
          <p:nvPr/>
        </p:nvSpPr>
        <p:spPr>
          <a:xfrm>
            <a:off x="1342177" y="1246860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35D1AD8-34AF-3CA0-2B1A-9C6531758549}"/>
              </a:ext>
            </a:extLst>
          </p:cNvPr>
          <p:cNvSpPr/>
          <p:nvPr/>
        </p:nvSpPr>
        <p:spPr>
          <a:xfrm>
            <a:off x="1599352" y="1246860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D789F41-3072-BEAA-D8DB-834178D175C5}"/>
              </a:ext>
            </a:extLst>
          </p:cNvPr>
          <p:cNvSpPr/>
          <p:nvPr/>
        </p:nvSpPr>
        <p:spPr>
          <a:xfrm>
            <a:off x="1869884" y="1246859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7B269EC-F161-D884-B024-E0377F130522}"/>
              </a:ext>
            </a:extLst>
          </p:cNvPr>
          <p:cNvSpPr/>
          <p:nvPr/>
        </p:nvSpPr>
        <p:spPr>
          <a:xfrm>
            <a:off x="2140416" y="1246859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A215C8D-4579-92C8-B492-CC19F250D0FE}"/>
              </a:ext>
            </a:extLst>
          </p:cNvPr>
          <p:cNvSpPr txBox="1"/>
          <p:nvPr/>
        </p:nvSpPr>
        <p:spPr>
          <a:xfrm>
            <a:off x="3389583" y="1732420"/>
            <a:ext cx="74717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endParaRPr lang="es-CR" dirty="0"/>
          </a:p>
          <a:p>
            <a:pPr marL="0" indent="0">
              <a:buNone/>
            </a:pPr>
            <a:r>
              <a:rPr lang="es-ES" b="1" dirty="0"/>
              <a:t>Asistente de Información de Servicios Bancarios</a:t>
            </a:r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dirty="0"/>
              <a:t>La solución permite a los clientes consultar información sobre productos y servicios bancarios, resolviendo dudas frecuentes de manera automatizada a partir de fuentes oficiales de conocimiento, sin ejecutar operaciones transaccionales.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CR" b="1" dirty="0"/>
              <a:t>Requerimientos para el cliente:</a:t>
            </a:r>
          </a:p>
          <a:p>
            <a:pPr marL="0" indent="0">
              <a:buNone/>
            </a:pPr>
            <a:endParaRPr lang="es-CR" b="1" dirty="0"/>
          </a:p>
          <a:p>
            <a:r>
              <a:rPr lang="es-ES" dirty="0"/>
              <a:t>Definir la base de conocimiento de productos y servicios bancarios (FAQ, políticas, condiciones y procedimientos).</a:t>
            </a:r>
          </a:p>
          <a:p>
            <a:r>
              <a:rPr lang="es-ES" dirty="0"/>
              <a:t>Proveer y mantener actualizada la información oficial de referencia.</a:t>
            </a:r>
          </a:p>
          <a:p>
            <a:r>
              <a:rPr lang="es-ES" dirty="0"/>
              <a:t>Definir lineamientos de cumplimiento y control de respuestas para asegurar información regulada y consistente.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7A5E5C-CF7D-3F38-5708-AD1A2B67A6A1}"/>
              </a:ext>
            </a:extLst>
          </p:cNvPr>
          <p:cNvSpPr txBox="1"/>
          <p:nvPr/>
        </p:nvSpPr>
        <p:spPr>
          <a:xfrm>
            <a:off x="1222222" y="490348"/>
            <a:ext cx="56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Servicios bancarios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EF54A5-F55B-031A-3C4A-EC31A1FD0D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399" y="490348"/>
            <a:ext cx="1043952" cy="1043952"/>
          </a:xfrm>
          <a:prstGeom prst="rect">
            <a:avLst/>
          </a:prstGeom>
        </p:spPr>
      </p:pic>
      <p:sp>
        <p:nvSpPr>
          <p:cNvPr id="6" name="Flecha: hacia la izquierda 5">
            <a:hlinkClick r:id="rId4" action="ppaction://hlinksldjump"/>
            <a:extLst>
              <a:ext uri="{FF2B5EF4-FFF2-40B4-BE49-F238E27FC236}">
                <a16:creationId xmlns:a16="http://schemas.microsoft.com/office/drawing/2014/main" id="{5500E3E3-DB82-C9FE-7568-25B5BCC2BD65}"/>
              </a:ext>
            </a:extLst>
          </p:cNvPr>
          <p:cNvSpPr/>
          <p:nvPr/>
        </p:nvSpPr>
        <p:spPr>
          <a:xfrm>
            <a:off x="1431223" y="6211526"/>
            <a:ext cx="377130" cy="192024"/>
          </a:xfrm>
          <a:prstGeom prst="leftArrow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03133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5534D-4B9D-5A51-1DC2-CD0087C2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8782328C-BF1D-E4C0-5EDE-F1E7EEE306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124732C4-DD64-8E9E-482C-BE57115819E4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5208A710-F972-8228-B9F6-109E1648E0B2}"/>
              </a:ext>
            </a:extLst>
          </p:cNvPr>
          <p:cNvSpPr/>
          <p:nvPr/>
        </p:nvSpPr>
        <p:spPr>
          <a:xfrm>
            <a:off x="574081" y="6211527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8303272-2466-3A93-A345-036B2BA53993}"/>
              </a:ext>
            </a:extLst>
          </p:cNvPr>
          <p:cNvSpPr/>
          <p:nvPr/>
        </p:nvSpPr>
        <p:spPr>
          <a:xfrm>
            <a:off x="831256" y="6211527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4CD1B42-87A9-C4FC-D264-73C0FAB8D30B}"/>
              </a:ext>
            </a:extLst>
          </p:cNvPr>
          <p:cNvSpPr/>
          <p:nvPr/>
        </p:nvSpPr>
        <p:spPr>
          <a:xfrm>
            <a:off x="1101788" y="6211526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A8A1CA6-15D4-59C8-0DD6-5FFA749B5712}"/>
              </a:ext>
            </a:extLst>
          </p:cNvPr>
          <p:cNvSpPr/>
          <p:nvPr/>
        </p:nvSpPr>
        <p:spPr>
          <a:xfrm>
            <a:off x="1372320" y="6211526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D5AC456-CB9B-4388-324B-19745F1194FA}"/>
              </a:ext>
            </a:extLst>
          </p:cNvPr>
          <p:cNvSpPr txBox="1"/>
          <p:nvPr/>
        </p:nvSpPr>
        <p:spPr>
          <a:xfrm>
            <a:off x="654414" y="1692467"/>
            <a:ext cx="59706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endParaRPr lang="es-CR" sz="1400" dirty="0"/>
          </a:p>
          <a:p>
            <a:pPr marL="0" indent="0">
              <a:buNone/>
            </a:pPr>
            <a:r>
              <a:rPr lang="es-CR" sz="1400" dirty="0"/>
              <a:t>Implementación guiada mediante 4 sesiones de trabajo de 1 hora cada una:</a:t>
            </a:r>
          </a:p>
          <a:p>
            <a:pPr marL="0" indent="0">
              <a:buNone/>
            </a:pPr>
            <a:endParaRPr lang="es-CR" sz="1400" dirty="0"/>
          </a:p>
          <a:p>
            <a:r>
              <a:rPr lang="es-CR" sz="1400" b="1" dirty="0"/>
              <a:t>Análisis de requerimientos y fuentes de información.</a:t>
            </a:r>
            <a:endParaRPr lang="es-CR" sz="1400" dirty="0"/>
          </a:p>
          <a:p>
            <a:r>
              <a:rPr lang="es-CR" sz="1400" b="1" dirty="0"/>
              <a:t>Presentación de la solución y validación funcional.</a:t>
            </a:r>
            <a:endParaRPr lang="es-CR" sz="1400" dirty="0"/>
          </a:p>
          <a:p>
            <a:r>
              <a:rPr lang="es-CR" sz="1400" b="1" dirty="0"/>
              <a:t>Capacitación para administración y ajustes.</a:t>
            </a:r>
            <a:endParaRPr lang="es-CR" sz="1400" dirty="0"/>
          </a:p>
          <a:p>
            <a:r>
              <a:rPr lang="es-CR" sz="1400" b="1" dirty="0"/>
              <a:t>Resolución de consultas y optimización final.</a:t>
            </a:r>
          </a:p>
          <a:p>
            <a:endParaRPr lang="es-CR" sz="1400" b="1" dirty="0"/>
          </a:p>
          <a:p>
            <a:endParaRPr lang="es-CR" sz="1400" dirty="0"/>
          </a:p>
          <a:p>
            <a:pPr marL="0" indent="0">
              <a:buNone/>
            </a:pPr>
            <a:r>
              <a:rPr lang="es-CR" sz="1400" b="1" dirty="0"/>
              <a:t>Incluye:</a:t>
            </a:r>
          </a:p>
          <a:p>
            <a:pPr marL="0" indent="0">
              <a:buNone/>
            </a:pPr>
            <a:endParaRPr lang="es-CR" sz="1400" dirty="0"/>
          </a:p>
          <a:p>
            <a:r>
              <a:rPr lang="es-CR" sz="1400" dirty="0"/>
              <a:t>Carga y configuración de información mediante asistentes virtuales personalizados.</a:t>
            </a:r>
          </a:p>
          <a:p>
            <a:r>
              <a:rPr lang="es-CR" sz="1400" dirty="0"/>
              <a:t>Acompañamiento para optimizar el nivel de respuesta esperado.</a:t>
            </a:r>
          </a:p>
          <a:p>
            <a:r>
              <a:rPr lang="es-CR" sz="1400" dirty="0"/>
              <a:t>Personalización de voz.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C920FF-CE10-1292-622D-3BD992DCC5D2}"/>
              </a:ext>
            </a:extLst>
          </p:cNvPr>
          <p:cNvSpPr txBox="1">
            <a:spLocks/>
          </p:cNvSpPr>
          <p:nvPr/>
        </p:nvSpPr>
        <p:spPr>
          <a:xfrm>
            <a:off x="654414" y="189586"/>
            <a:ext cx="6346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Proceso</a:t>
            </a:r>
            <a: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  <a:t> para un</a:t>
            </a:r>
            <a:b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</a:b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servicio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personalizado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.</a:t>
            </a:r>
          </a:p>
        </p:txBody>
      </p:sp>
      <p:pic>
        <p:nvPicPr>
          <p:cNvPr id="1026" name="Picture 2" descr="Result">
            <a:extLst>
              <a:ext uri="{FF2B5EF4-FFF2-40B4-BE49-F238E27FC236}">
                <a16:creationId xmlns:a16="http://schemas.microsoft.com/office/drawing/2014/main" id="{640183A8-80B6-F95E-B318-54542DDE2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3408" y="914575"/>
            <a:ext cx="5498592" cy="46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60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BB27C-E486-E23A-7E8E-19E59268B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5744B5C-ECDD-5E85-1FDC-09DE83A79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" y="882779"/>
            <a:ext cx="11496029" cy="5083901"/>
          </a:xfrm>
          <a:prstGeom prst="rect">
            <a:avLst/>
          </a:prstGeom>
        </p:spPr>
      </p:pic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EE69EE1B-D57B-DA1C-3F7E-21B396F77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9" name="Elipse 18">
            <a:extLst>
              <a:ext uri="{FF2B5EF4-FFF2-40B4-BE49-F238E27FC236}">
                <a16:creationId xmlns:a16="http://schemas.microsoft.com/office/drawing/2014/main" id="{338DBA7B-E7E1-BA11-8E2F-8871C899387E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76BE190-6A80-80F0-B447-AC04377362DD}"/>
              </a:ext>
            </a:extLst>
          </p:cNvPr>
          <p:cNvSpPr/>
          <p:nvPr/>
        </p:nvSpPr>
        <p:spPr>
          <a:xfrm>
            <a:off x="574081" y="6211527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866DD88-1C4D-70F4-35F9-D928B0390600}"/>
              </a:ext>
            </a:extLst>
          </p:cNvPr>
          <p:cNvSpPr/>
          <p:nvPr/>
        </p:nvSpPr>
        <p:spPr>
          <a:xfrm>
            <a:off x="831256" y="6211527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4AEB9E5-E2F3-0811-099E-47BD247E7BB0}"/>
              </a:ext>
            </a:extLst>
          </p:cNvPr>
          <p:cNvSpPr/>
          <p:nvPr/>
        </p:nvSpPr>
        <p:spPr>
          <a:xfrm>
            <a:off x="1101788" y="6211526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416D055-B4BC-0A5E-1F04-FD468FB6DCC6}"/>
              </a:ext>
            </a:extLst>
          </p:cNvPr>
          <p:cNvSpPr/>
          <p:nvPr/>
        </p:nvSpPr>
        <p:spPr>
          <a:xfrm>
            <a:off x="1372320" y="6211526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79DDD6-95E1-9AF1-097F-F0149E7FBC64}"/>
              </a:ext>
            </a:extLst>
          </p:cNvPr>
          <p:cNvSpPr txBox="1">
            <a:spLocks/>
          </p:cNvSpPr>
          <p:nvPr/>
        </p:nvSpPr>
        <p:spPr>
          <a:xfrm>
            <a:off x="654414" y="189586"/>
            <a:ext cx="6346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Proceso</a:t>
            </a:r>
            <a: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  <a:t> para un</a:t>
            </a:r>
            <a:b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</a:b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servicio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personalizado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896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E4AF-C4C2-9E69-D621-218E5E15F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0AC0321-F2F2-610A-57A6-941F214F40D4}"/>
              </a:ext>
            </a:extLst>
          </p:cNvPr>
          <p:cNvSpPr/>
          <p:nvPr/>
        </p:nvSpPr>
        <p:spPr>
          <a:xfrm>
            <a:off x="0" y="0"/>
            <a:ext cx="3851564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F2E4AE-F425-5763-D456-3CA6E3E787E1}"/>
              </a:ext>
            </a:extLst>
          </p:cNvPr>
          <p:cNvSpPr txBox="1"/>
          <p:nvPr/>
        </p:nvSpPr>
        <p:spPr>
          <a:xfrm>
            <a:off x="5568694" y="2327912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>
                <a:solidFill>
                  <a:srgbClr val="0D2C6F"/>
                </a:solidFill>
                <a:latin typeface="Montserrat" pitchFamily="2" charset="0"/>
                <a:ea typeface="DengXian" panose="020B0503020204020204" pitchFamily="2" charset="-122"/>
                <a:cs typeface="Biome" panose="020B0502040204020203" pitchFamily="34" charset="0"/>
              </a:rPr>
              <a:t>Gracias por su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50B854-881A-4DD9-9DFB-EB0F17133633}"/>
              </a:ext>
            </a:extLst>
          </p:cNvPr>
          <p:cNvSpPr txBox="1"/>
          <p:nvPr/>
        </p:nvSpPr>
        <p:spPr>
          <a:xfrm>
            <a:off x="5568694" y="2741178"/>
            <a:ext cx="3291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4000" dirty="0">
                <a:solidFill>
                  <a:schemeClr val="bg1">
                    <a:lumMod val="50000"/>
                  </a:schemeClr>
                </a:solidFill>
                <a:latin typeface="Bebas Neue Regular" panose="00000500000000000000" pitchFamily="50" charset="0"/>
                <a:ea typeface="DengXian" panose="020B0503020204020204" pitchFamily="2" charset="-122"/>
                <a:cs typeface="Biome" panose="020B0502040204020203" pitchFamily="34" charset="0"/>
              </a:rPr>
              <a:t>ATENCIÓN</a:t>
            </a:r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0EE8717E-CA96-7317-CC7C-E4649E5ECE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610" y="1102079"/>
            <a:ext cx="2463280" cy="46302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D185EB8-E0BE-51C6-C059-1BD794CFCBC4}"/>
              </a:ext>
            </a:extLst>
          </p:cNvPr>
          <p:cNvSpPr txBox="1"/>
          <p:nvPr/>
        </p:nvSpPr>
        <p:spPr>
          <a:xfrm>
            <a:off x="11061190" y="39575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dirty="0">
                <a:solidFill>
                  <a:srgbClr val="0D2C6F"/>
                </a:solidFill>
                <a:latin typeface="Montserrat" pitchFamily="2" charset="0"/>
                <a:ea typeface="DengXian" panose="020B0503020204020204" pitchFamily="2" charset="-122"/>
                <a:cs typeface="Biome" panose="020B0502040204020203" pitchFamily="34" charset="0"/>
              </a:rPr>
              <a:t>2026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ED023C6-7BEE-9FA5-A927-25C9405C7D73}"/>
              </a:ext>
            </a:extLst>
          </p:cNvPr>
          <p:cNvCxnSpPr/>
          <p:nvPr/>
        </p:nvCxnSpPr>
        <p:spPr>
          <a:xfrm>
            <a:off x="9747504" y="5519369"/>
            <a:ext cx="1679331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E77CEB2-B1E5-2470-9BC0-96A7C6597F08}"/>
              </a:ext>
            </a:extLst>
          </p:cNvPr>
          <p:cNvCxnSpPr/>
          <p:nvPr/>
        </p:nvCxnSpPr>
        <p:spPr>
          <a:xfrm>
            <a:off x="9747504" y="5744921"/>
            <a:ext cx="1679331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EB5EB30E-B8AE-0FB7-3286-189B3180CFA8}"/>
              </a:ext>
            </a:extLst>
          </p:cNvPr>
          <p:cNvCxnSpPr/>
          <p:nvPr/>
        </p:nvCxnSpPr>
        <p:spPr>
          <a:xfrm>
            <a:off x="9747504" y="5973521"/>
            <a:ext cx="1679331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3623C5A2-1658-73BA-16BE-C4A4E490579D}"/>
              </a:ext>
            </a:extLst>
          </p:cNvPr>
          <p:cNvCxnSpPr/>
          <p:nvPr/>
        </p:nvCxnSpPr>
        <p:spPr>
          <a:xfrm>
            <a:off x="9747503" y="6220409"/>
            <a:ext cx="1679331" cy="0"/>
          </a:xfrm>
          <a:prstGeom prst="line">
            <a:avLst/>
          </a:prstGeom>
          <a:ln w="76200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D393E602-AC0B-422B-7CC4-529797439E16}"/>
              </a:ext>
            </a:extLst>
          </p:cNvPr>
          <p:cNvSpPr/>
          <p:nvPr/>
        </p:nvSpPr>
        <p:spPr>
          <a:xfrm>
            <a:off x="365760" y="32918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97A7433-854E-2086-1F65-393D320F55CD}"/>
              </a:ext>
            </a:extLst>
          </p:cNvPr>
          <p:cNvSpPr/>
          <p:nvPr/>
        </p:nvSpPr>
        <p:spPr>
          <a:xfrm>
            <a:off x="731520" y="326898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4C43726-D04E-E6B2-30E7-7F7CAC7EF17F}"/>
              </a:ext>
            </a:extLst>
          </p:cNvPr>
          <p:cNvSpPr/>
          <p:nvPr/>
        </p:nvSpPr>
        <p:spPr>
          <a:xfrm>
            <a:off x="1097280" y="333530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F9A008-B09C-E0FB-8211-47591C04D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87"/>
          <a:stretch/>
        </p:blipFill>
        <p:spPr bwMode="auto">
          <a:xfrm>
            <a:off x="1558821" y="889798"/>
            <a:ext cx="3493808" cy="52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32FF09E-E8FD-00E3-3ACD-2148483D6CF0}"/>
              </a:ext>
            </a:extLst>
          </p:cNvPr>
          <p:cNvGrpSpPr/>
          <p:nvPr/>
        </p:nvGrpSpPr>
        <p:grpSpPr>
          <a:xfrm>
            <a:off x="5655610" y="3924478"/>
            <a:ext cx="6136870" cy="2058188"/>
            <a:chOff x="1384261" y="4159657"/>
            <a:chExt cx="6136870" cy="2058188"/>
          </a:xfrm>
        </p:grpSpPr>
        <p:sp>
          <p:nvSpPr>
            <p:cNvPr id="3" name="TextBox 6">
              <a:extLst>
                <a:ext uri="{FF2B5EF4-FFF2-40B4-BE49-F238E27FC236}">
                  <a16:creationId xmlns:a16="http://schemas.microsoft.com/office/drawing/2014/main" id="{25736D2B-C5D0-B45B-03FD-41C77A0CBBED}"/>
                </a:ext>
              </a:extLst>
            </p:cNvPr>
            <p:cNvSpPr txBox="1"/>
            <p:nvPr/>
          </p:nvSpPr>
          <p:spPr>
            <a:xfrm>
              <a:off x="1384261" y="4159680"/>
              <a:ext cx="1732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600" b="1" dirty="0">
                  <a:solidFill>
                    <a:schemeClr val="bg1">
                      <a:lumMod val="50000"/>
                    </a:schemeClr>
                  </a:solidFill>
                  <a:latin typeface="Montserrat Medium" pitchFamily="2" charset="0"/>
                </a:rPr>
                <a:t>Teléfonos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endParaRPr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B1EAAD66-8E3B-EBFB-C246-1DC1F0760A27}"/>
                </a:ext>
              </a:extLst>
            </p:cNvPr>
            <p:cNvSpPr txBox="1"/>
            <p:nvPr/>
          </p:nvSpPr>
          <p:spPr>
            <a:xfrm>
              <a:off x="1384262" y="5571514"/>
              <a:ext cx="1732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600" b="1" dirty="0">
                  <a:solidFill>
                    <a:schemeClr val="bg1">
                      <a:lumMod val="50000"/>
                    </a:schemeClr>
                  </a:solidFill>
                  <a:latin typeface="Montserrat Medium" pitchFamily="2" charset="0"/>
                </a:rPr>
                <a:t>Email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EC50EE6E-B833-7FFC-63DA-F33076CA5358}"/>
                </a:ext>
              </a:extLst>
            </p:cNvPr>
            <p:cNvSpPr txBox="1"/>
            <p:nvPr/>
          </p:nvSpPr>
          <p:spPr>
            <a:xfrm>
              <a:off x="1384261" y="5910068"/>
              <a:ext cx="23459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  <a:latin typeface="Montserrat Light" pitchFamily="2" charset="0"/>
                </a:rPr>
                <a:t>ventas@callmyway.com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90F8B0-D2AC-8A18-327D-36642FFAB4E6}"/>
                </a:ext>
              </a:extLst>
            </p:cNvPr>
            <p:cNvSpPr txBox="1"/>
            <p:nvPr/>
          </p:nvSpPr>
          <p:spPr>
            <a:xfrm>
              <a:off x="5349587" y="4159657"/>
              <a:ext cx="1732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600" b="1" dirty="0" err="1">
                  <a:solidFill>
                    <a:schemeClr val="bg1">
                      <a:lumMod val="50000"/>
                    </a:schemeClr>
                  </a:solidFill>
                  <a:latin typeface="Montserrat Medium" pitchFamily="2" charset="0"/>
                </a:rPr>
                <a:t>Website</a:t>
              </a:r>
              <a:endParaRPr lang="en-US" sz="1100" b="1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5E733844-8D8E-4D96-562B-954A54A11E0B}"/>
                </a:ext>
              </a:extLst>
            </p:cNvPr>
            <p:cNvSpPr txBox="1"/>
            <p:nvPr/>
          </p:nvSpPr>
          <p:spPr>
            <a:xfrm>
              <a:off x="5349586" y="4498234"/>
              <a:ext cx="21715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R" sz="1400" dirty="0">
                  <a:solidFill>
                    <a:schemeClr val="bg1">
                      <a:lumMod val="50000"/>
                    </a:schemeClr>
                  </a:solidFill>
                  <a:latin typeface="Montserrat Light" pitchFamily="2" charset="0"/>
                </a:rPr>
                <a:t>www.callmyway.com</a:t>
              </a:r>
              <a:endParaRPr lang="en-US" sz="1050" dirty="0">
                <a:solidFill>
                  <a:schemeClr val="bg1">
                    <a:lumMod val="50000"/>
                  </a:schemeClr>
                </a:solidFill>
                <a:latin typeface="Montserrat Light" pitchFamily="2" charset="0"/>
              </a:endParaRPr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0CD045DB-1EBF-87DC-68BB-98F7958AC5F7}"/>
                </a:ext>
              </a:extLst>
            </p:cNvPr>
            <p:cNvSpPr txBox="1"/>
            <p:nvPr/>
          </p:nvSpPr>
          <p:spPr>
            <a:xfrm>
              <a:off x="1384261" y="4498211"/>
              <a:ext cx="1942507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bg1">
                      <a:lumMod val="50000"/>
                    </a:schemeClr>
                  </a:solidFill>
                  <a:latin typeface="Montserrat" pitchFamily="2" charset="0"/>
                </a:defRPr>
              </a:lvl1pPr>
            </a:lstStyle>
            <a:p>
              <a:r>
                <a:rPr lang="en-US" sz="1400" dirty="0">
                  <a:latin typeface="Montserrat Light" pitchFamily="2" charset="0"/>
                </a:rPr>
                <a:t>+506 4000-4000 </a:t>
              </a:r>
            </a:p>
            <a:p>
              <a:r>
                <a:rPr lang="en-US" sz="1400" dirty="0">
                  <a:latin typeface="Montserrat Light" pitchFamily="2" charset="0"/>
                </a:rPr>
                <a:t>+5255 4170-8422 </a:t>
              </a:r>
            </a:p>
            <a:p>
              <a:r>
                <a:rPr lang="en-US" sz="1400" dirty="0">
                  <a:latin typeface="Montserrat Light" pitchFamily="2" charset="0"/>
                </a:rPr>
                <a:t>+1 305 644 5535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01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160F7-8E3B-79FD-6648-3FBD355CC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A57485-2ABA-F646-4C92-C1B9A5650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14" y="1963513"/>
            <a:ext cx="5252610" cy="47049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Plataformas de servicio al cliente no integradas a:</a:t>
            </a:r>
          </a:p>
          <a:p>
            <a:pPr marL="0" indent="0">
              <a:buNone/>
            </a:pPr>
            <a:endParaRPr lang="es-CR" sz="1600" dirty="0">
              <a:solidFill>
                <a:schemeClr val="bg1">
                  <a:lumMod val="50000"/>
                </a:schemeClr>
              </a:solidFill>
              <a:latin typeface="Montserrat "/>
            </a:endParaRPr>
          </a:p>
          <a:p>
            <a:pPr lvl="1"/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Ambiente OmniCanal</a:t>
            </a:r>
          </a:p>
          <a:p>
            <a:pPr lvl="1"/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APIS</a:t>
            </a:r>
          </a:p>
          <a:p>
            <a:pPr lvl="1"/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Otras plataformas internas</a:t>
            </a:r>
          </a:p>
          <a:p>
            <a:pPr marL="457200" lvl="1" indent="0">
              <a:buNone/>
            </a:pPr>
            <a:endParaRPr lang="es-CR" sz="1600" dirty="0">
              <a:solidFill>
                <a:schemeClr val="bg1">
                  <a:lumMod val="50000"/>
                </a:schemeClr>
              </a:solidFill>
              <a:latin typeface="Montserrat "/>
            </a:endParaRPr>
          </a:p>
          <a:p>
            <a:pPr marL="0" indent="0">
              <a:buNone/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El alto costo del recurso humano especializado para cada solución.</a:t>
            </a:r>
          </a:p>
          <a:p>
            <a:pPr marL="0" indent="0">
              <a:buNone/>
            </a:pPr>
            <a:endParaRPr lang="es-CR" sz="1600" dirty="0">
              <a:solidFill>
                <a:schemeClr val="bg1">
                  <a:lumMod val="50000"/>
                </a:schemeClr>
              </a:solidFill>
              <a:latin typeface="Montserrat "/>
            </a:endParaRPr>
          </a:p>
          <a:p>
            <a:pPr marL="0" indent="0">
              <a:buNone/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Métricas no integradas.</a:t>
            </a:r>
          </a:p>
          <a:p>
            <a:pPr marL="0" indent="0">
              <a:buNone/>
            </a:pPr>
            <a:endParaRPr lang="es-CR" sz="1600" dirty="0">
              <a:solidFill>
                <a:schemeClr val="bg1">
                  <a:lumMod val="50000"/>
                </a:schemeClr>
              </a:solidFill>
              <a:latin typeface="Montserrat "/>
            </a:endParaRPr>
          </a:p>
          <a:p>
            <a:pPr marL="0" indent="0">
              <a:buNone/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 "/>
              </a:rPr>
              <a:t>Mayor productividad del personal del centro de servicio al cliente, al  reducir los tiempos de atención.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DE47BD-3051-75C1-6F6F-EB1D6EFC92D0}"/>
              </a:ext>
            </a:extLst>
          </p:cNvPr>
          <p:cNvSpPr txBox="1">
            <a:spLocks/>
          </p:cNvSpPr>
          <p:nvPr/>
        </p:nvSpPr>
        <p:spPr>
          <a:xfrm>
            <a:off x="654414" y="189586"/>
            <a:ext cx="63468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Problemas</a:t>
            </a:r>
            <a: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  <a:t> </a:t>
            </a:r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que</a:t>
            </a:r>
            <a:b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MyFlux AI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atiende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EC9FEA-9BE4-DA4D-6237-DA827E2750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933" y="5522"/>
            <a:ext cx="5123412" cy="68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1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88624B9-D7D0-6EE4-C17D-26A8D480BB8E}"/>
              </a:ext>
            </a:extLst>
          </p:cNvPr>
          <p:cNvSpPr txBox="1"/>
          <p:nvPr/>
        </p:nvSpPr>
        <p:spPr>
          <a:xfrm>
            <a:off x="210373" y="5373654"/>
            <a:ext cx="11690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2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MyFlux AI brinda una </a:t>
            </a:r>
            <a:r>
              <a:rPr lang="es-CR" sz="1200" b="1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solución personalizada </a:t>
            </a:r>
            <a:r>
              <a:rPr lang="es-CR" sz="12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al integrar sus plataformas internas con nuestros servicios y soluciones tales como: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6D6D1EA-E9E4-2928-1EC5-7EACAFB0E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45994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5C2BE2-1005-5EBE-56B3-9182342332CD}"/>
              </a:ext>
            </a:extLst>
          </p:cNvPr>
          <p:cNvSpPr txBox="1"/>
          <p:nvPr/>
        </p:nvSpPr>
        <p:spPr>
          <a:xfrm>
            <a:off x="454650" y="3539273"/>
            <a:ext cx="560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000" dirty="0">
                <a:solidFill>
                  <a:schemeClr val="bg1"/>
                </a:solidFill>
                <a:latin typeface="Montserrat" pitchFamily="2" charset="0"/>
                <a:ea typeface="DengXian" panose="020B0503020204020204" pitchFamily="2" charset="-122"/>
                <a:cs typeface="Biome" panose="020B0502040204020203" pitchFamily="34" charset="0"/>
              </a:rPr>
              <a:t>Integramos la</a:t>
            </a:r>
          </a:p>
          <a:p>
            <a:r>
              <a:rPr lang="es-CR" sz="2000" b="1" dirty="0">
                <a:solidFill>
                  <a:schemeClr val="bg1"/>
                </a:solidFill>
                <a:latin typeface="Montserrat" pitchFamily="2" charset="0"/>
                <a:ea typeface="DengXian" panose="020B0503020204020204" pitchFamily="2" charset="-122"/>
                <a:cs typeface="Biome" panose="020B0502040204020203" pitchFamily="34" charset="0"/>
              </a:rPr>
              <a:t>comunicación corporativa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D3986-40B3-EB0F-DC4D-8E1BF94637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707" y="5978207"/>
            <a:ext cx="1225809" cy="4009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7C468C9-2E3D-4B3C-F256-CA25E5F060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80" y="5949594"/>
            <a:ext cx="1162299" cy="4582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3F81708-5785-80BA-D544-73D0D44B5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744" y="5963858"/>
            <a:ext cx="1363599" cy="4296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482717E-49FB-B2FC-DC21-AACAD6675D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50" y="5933539"/>
            <a:ext cx="1216730" cy="4903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E5157AA-0D5D-21E0-A953-F79838AA2D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543" y="5964495"/>
            <a:ext cx="1162299" cy="42841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91824DD-61CD-EE1C-C9AA-7BD5010FF3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207" y="5964495"/>
            <a:ext cx="1435594" cy="4284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919287F-0C10-02E0-C49D-A62E61232F9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307" y="4790708"/>
            <a:ext cx="2092196" cy="3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1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ABFE7-9024-B299-0FB6-1E6443444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>
            <a:extLst>
              <a:ext uri="{FF2B5EF4-FFF2-40B4-BE49-F238E27FC236}">
                <a16:creationId xmlns:a16="http://schemas.microsoft.com/office/drawing/2014/main" id="{39025E7E-D5F4-3FA8-EB99-23C4E15E7089}"/>
              </a:ext>
            </a:extLst>
          </p:cNvPr>
          <p:cNvSpPr/>
          <p:nvPr/>
        </p:nvSpPr>
        <p:spPr>
          <a:xfrm>
            <a:off x="654414" y="6400372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04504C5D-D387-C69C-685A-2493FB8E2732}"/>
              </a:ext>
            </a:extLst>
          </p:cNvPr>
          <p:cNvSpPr/>
          <p:nvPr/>
        </p:nvSpPr>
        <p:spPr>
          <a:xfrm>
            <a:off x="911589" y="6400372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DC8765B-B8CB-0D29-8139-CC362AFF6761}"/>
              </a:ext>
            </a:extLst>
          </p:cNvPr>
          <p:cNvSpPr/>
          <p:nvPr/>
        </p:nvSpPr>
        <p:spPr>
          <a:xfrm>
            <a:off x="1182121" y="6400371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1CE9E8FD-8E74-8473-8495-445FDDC8E0A7}"/>
              </a:ext>
            </a:extLst>
          </p:cNvPr>
          <p:cNvSpPr/>
          <p:nvPr/>
        </p:nvSpPr>
        <p:spPr>
          <a:xfrm>
            <a:off x="1452653" y="6400371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2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C4EE1583-226B-78F7-8111-249D17274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145" y="6120086"/>
            <a:ext cx="1964854" cy="3693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105708-615E-9BAF-F584-FC0C846EC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14" y="189586"/>
            <a:ext cx="6346876" cy="1325563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Propuesta</a:t>
            </a:r>
            <a:b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de valor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39291F-9DC6-2F7F-1F06-793369B7180E}"/>
              </a:ext>
            </a:extLst>
          </p:cNvPr>
          <p:cNvSpPr txBox="1"/>
          <p:nvPr/>
        </p:nvSpPr>
        <p:spPr>
          <a:xfrm>
            <a:off x="6593630" y="629227"/>
            <a:ext cx="5342339" cy="5221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Entendemos el proceso corporativo.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Documentamos el flujo personalizado.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R" sz="16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  <a:p>
            <a:pPr lvl="0">
              <a:lnSpc>
                <a:spcPct val="150000"/>
              </a:lnSpc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Nuestros especialistas definen la solución incluyendo: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Servicios CallMyWay.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Integraciones con APIS caso por caso.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Otras integraciones.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R" sz="1600" dirty="0">
              <a:solidFill>
                <a:schemeClr val="bg1">
                  <a:lumMod val="50000"/>
                </a:schemeClr>
              </a:solidFill>
              <a:latin typeface="Montserrat" pitchFamily="2" charset="0"/>
            </a:endParaRPr>
          </a:p>
          <a:p>
            <a:pPr lvl="0">
              <a:lnSpc>
                <a:spcPct val="150000"/>
              </a:lnSpc>
            </a:pPr>
            <a:r>
              <a:rPr lang="es-CR" sz="1600" dirty="0"/>
              <a:t>✅ 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Brindamos acompañamiento </a:t>
            </a:r>
            <a:r>
              <a:rPr lang="es-CR" sz="16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contínuo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Inducción para lograr la autogestión.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Atención a consultas.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Actualizaciones al flujo documentado.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Soporte </a:t>
            </a:r>
            <a:r>
              <a:rPr lang="es-CR" sz="16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contínuo</a:t>
            </a:r>
            <a:r>
              <a:rPr lang="es-CR" sz="16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0CA250-376F-8251-1707-BD88F97F7B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14429"/>
            <a:ext cx="5879592" cy="4060859"/>
          </a:xfrm>
          <a:prstGeom prst="roundRect">
            <a:avLst>
              <a:gd name="adj" fmla="val 0"/>
            </a:avLst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336C078-DB62-C86A-A51B-E6AD799359DF}"/>
              </a:ext>
            </a:extLst>
          </p:cNvPr>
          <p:cNvSpPr txBox="1"/>
          <p:nvPr/>
        </p:nvSpPr>
        <p:spPr>
          <a:xfrm>
            <a:off x="654414" y="1426102"/>
            <a:ext cx="450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Definimos la solución que agiliza sus procesos.</a:t>
            </a:r>
          </a:p>
          <a:p>
            <a:endParaRPr lang="es-CR" sz="1400" dirty="0"/>
          </a:p>
        </p:txBody>
      </p:sp>
    </p:spTree>
    <p:extLst>
      <p:ext uri="{BB962C8B-B14F-4D97-AF65-F5344CB8AC3E}">
        <p14:creationId xmlns:p14="http://schemas.microsoft.com/office/powerpoint/2010/main" val="381036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1DAEA-D43C-4E60-8A15-E1C6E2A24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>
            <a:extLst>
              <a:ext uri="{FF2B5EF4-FFF2-40B4-BE49-F238E27FC236}">
                <a16:creationId xmlns:a16="http://schemas.microsoft.com/office/drawing/2014/main" id="{2DEB7FF0-F245-5A4A-87C1-7AEE0C5E1600}"/>
              </a:ext>
            </a:extLst>
          </p:cNvPr>
          <p:cNvSpPr/>
          <p:nvPr/>
        </p:nvSpPr>
        <p:spPr>
          <a:xfrm>
            <a:off x="1073363" y="6120087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D481B37-F171-14EC-E96F-98E29F947D20}"/>
              </a:ext>
            </a:extLst>
          </p:cNvPr>
          <p:cNvSpPr/>
          <p:nvPr/>
        </p:nvSpPr>
        <p:spPr>
          <a:xfrm>
            <a:off x="1330538" y="6120087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19359ED-8DE9-4578-2A31-BD00173EC60F}"/>
              </a:ext>
            </a:extLst>
          </p:cNvPr>
          <p:cNvSpPr/>
          <p:nvPr/>
        </p:nvSpPr>
        <p:spPr>
          <a:xfrm>
            <a:off x="1601070" y="6120086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07C1529-5874-F2BB-8F27-EA6E3066F637}"/>
              </a:ext>
            </a:extLst>
          </p:cNvPr>
          <p:cNvSpPr/>
          <p:nvPr/>
        </p:nvSpPr>
        <p:spPr>
          <a:xfrm>
            <a:off x="1871602" y="6120086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2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0D2897CB-36F4-77D4-E0E0-47E150D831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3145" y="6120086"/>
            <a:ext cx="1964854" cy="36933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AB2536-56E0-A624-C1D4-93E4B22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07" y="461195"/>
            <a:ext cx="5509192" cy="1357911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Proceso</a:t>
            </a:r>
            <a:br>
              <a:rPr lang="en-US" sz="3200" dirty="0">
                <a:solidFill>
                  <a:srgbClr val="0D2C6F"/>
                </a:solidFill>
                <a:latin typeface="Montserrat Medium" pitchFamily="2" charset="0"/>
              </a:rPr>
            </a:b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personalizado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 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y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Montserrat Medium" pitchFamily="2" charset="0"/>
              </a:rPr>
              <a:t>contínuo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Montserrat Medium" pitchFamily="2" charset="0"/>
            </a:endParaRP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20D069B8-0F4A-C07F-CA39-10DEE0D30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8676" y="368581"/>
            <a:ext cx="5987258" cy="60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1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21A3E1-76C4-9483-E4C2-7CFF6FE21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7D0454-B229-8945-31BF-FCEB37A97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71" y="369755"/>
            <a:ext cx="2175870" cy="608653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D2C6F"/>
                </a:solidFill>
                <a:latin typeface="Montserrat Medium" pitchFamily="2" charset="0"/>
              </a:rPr>
              <a:t>Etapas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Montserrat Medium" pitchFamily="2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67A949-C70A-FEB0-A2E5-370A76C5AF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217" y="1124707"/>
            <a:ext cx="2948943" cy="55388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6EB150-3784-009F-AE52-0D926090D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24706"/>
            <a:ext cx="3102801" cy="553888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FC1038A-459C-DE0A-413D-0BE0F4F2DE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784" y="1115561"/>
            <a:ext cx="3099137" cy="553888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BE9CF23-6338-895C-4E80-72F49F6CE7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04" y="1115561"/>
            <a:ext cx="3040525" cy="55388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EB05417-3A21-DED8-E618-A84E9B19DFAE}"/>
              </a:ext>
            </a:extLst>
          </p:cNvPr>
          <p:cNvSpPr/>
          <p:nvPr/>
        </p:nvSpPr>
        <p:spPr>
          <a:xfrm>
            <a:off x="1566213" y="2459736"/>
            <a:ext cx="1892808" cy="28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R" sz="1400" b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Descubrimiento</a:t>
            </a:r>
          </a:p>
          <a:p>
            <a:pPr algn="ctr"/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Alcance de trabajo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Levantamiento de requerimientos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Investigación de viabilidad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Documentación del alcance de trabajo (SOW)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Aprobación del SOW por parte del cliente</a:t>
            </a:r>
          </a:p>
          <a:p>
            <a:pPr algn="ctr"/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E05A09B-D324-3D45-59BC-FDA82F1194D1}"/>
              </a:ext>
            </a:extLst>
          </p:cNvPr>
          <p:cNvSpPr/>
          <p:nvPr/>
        </p:nvSpPr>
        <p:spPr>
          <a:xfrm>
            <a:off x="4068582" y="2459736"/>
            <a:ext cx="1892808" cy="28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R" sz="1400" b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Planificación Comercial</a:t>
            </a:r>
          </a:p>
          <a:p>
            <a:pPr algn="ctr"/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Estimación del costo inicial del proyecto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Firma del contrato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Adelanto por parte del cliente para iniciar el proyecto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Kick Off, fecha de inicio del proyecto</a:t>
            </a:r>
          </a:p>
          <a:p>
            <a:pPr algn="ctr"/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1E2FDB5-7E8F-A8AE-663B-6B8E03BA29FA}"/>
              </a:ext>
            </a:extLst>
          </p:cNvPr>
          <p:cNvSpPr/>
          <p:nvPr/>
        </p:nvSpPr>
        <p:spPr>
          <a:xfrm>
            <a:off x="6590798" y="2459736"/>
            <a:ext cx="1892808" cy="2860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R" sz="1400" b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Desarrollo</a:t>
            </a:r>
          </a:p>
          <a:p>
            <a:pPr algn="ctr"/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Entrega de cronograma por parte de CallMyWay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Asignación de recursos técnicos de CallMyWay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Propuesta económica final (control de cambios)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Recepción de </a:t>
            </a:r>
            <a:r>
              <a:rPr lang="es-CR" sz="1100" dirty="0" err="1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APIs</a:t>
            </a: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 ( en caso de que aplique)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Desarrollo y acceso a maqueta</a:t>
            </a:r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E197B44-30AE-C5A7-342B-869C1CBF6E8B}"/>
              </a:ext>
            </a:extLst>
          </p:cNvPr>
          <p:cNvSpPr/>
          <p:nvPr/>
        </p:nvSpPr>
        <p:spPr>
          <a:xfrm>
            <a:off x="9159106" y="2459736"/>
            <a:ext cx="1892808" cy="2778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R" sz="1400" b="1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Implementación</a:t>
            </a:r>
          </a:p>
          <a:p>
            <a:pPr algn="ctr"/>
            <a:endParaRPr lang="es-CR" sz="14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Periodo de pruebas y Capacitación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100" dirty="0">
                <a:solidFill>
                  <a:schemeClr val="bg2">
                    <a:lumMod val="50000"/>
                  </a:schemeClr>
                </a:solidFill>
                <a:latin typeface="Montserrat" pitchFamily="2" charset="0"/>
                <a:cs typeface="Browallia New" panose="020B0502040204020203" pitchFamily="34" charset="-34"/>
              </a:rPr>
              <a:t>Entrega Final del proyecto</a:t>
            </a:r>
            <a:endParaRPr lang="es-CR" sz="1200" b="1" dirty="0">
              <a:solidFill>
                <a:schemeClr val="bg2">
                  <a:lumMod val="50000"/>
                </a:schemeClr>
              </a:solidFill>
              <a:latin typeface="Montserrat" pitchFamily="2" charset="0"/>
              <a:cs typeface="Browallia New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85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 build="p"/>
      <p:bldP spid="16" grpId="0" build="p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90AC07B-932F-235C-0CAA-D96E3F1B7AFA}"/>
              </a:ext>
            </a:extLst>
          </p:cNvPr>
          <p:cNvSpPr/>
          <p:nvPr/>
        </p:nvSpPr>
        <p:spPr>
          <a:xfrm>
            <a:off x="0" y="0"/>
            <a:ext cx="2679192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3B3453A-95D4-A482-F34B-5C396CCF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279093" y="2503018"/>
            <a:ext cx="2121005" cy="1357911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ontserrat Medium" pitchFamily="2" charset="0"/>
              </a:rPr>
              <a:t>Demo</a:t>
            </a:r>
            <a:endParaRPr lang="en-US" sz="4800" dirty="0">
              <a:solidFill>
                <a:schemeClr val="bg1"/>
              </a:solidFill>
              <a:latin typeface="Montserrat 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15EB44E-27A5-A4BA-4385-2EC6FFDCC2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533"/>
          <a:stretch>
            <a:fillRect/>
          </a:stretch>
        </p:blipFill>
        <p:spPr>
          <a:xfrm>
            <a:off x="2679192" y="1"/>
            <a:ext cx="9496713" cy="6858000"/>
          </a:xfrm>
          <a:prstGeom prst="rect">
            <a:avLst/>
          </a:prstGeom>
        </p:spPr>
      </p:pic>
      <p:pic>
        <p:nvPicPr>
          <p:cNvPr id="5" name="Imagen 4">
            <a:hlinkClick r:id="rId3" action="ppaction://hlinksldjump"/>
            <a:extLst>
              <a:ext uri="{FF2B5EF4-FFF2-40B4-BE49-F238E27FC236}">
                <a16:creationId xmlns:a16="http://schemas.microsoft.com/office/drawing/2014/main" id="{25FA04CC-1943-43AB-5AFE-FDCCC292AA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80" t="29229" r="40656" b="58832"/>
          <a:stretch>
            <a:fillRect/>
          </a:stretch>
        </p:blipFill>
        <p:spPr>
          <a:xfrm>
            <a:off x="6522291" y="4631434"/>
            <a:ext cx="1810513" cy="1883666"/>
          </a:xfrm>
          <a:prstGeom prst="rect">
            <a:avLst/>
          </a:prstGeom>
        </p:spPr>
      </p:pic>
      <p:pic>
        <p:nvPicPr>
          <p:cNvPr id="8" name="Imagen 7">
            <a:hlinkClick r:id="rId5" action="ppaction://hlinksldjump"/>
            <a:extLst>
              <a:ext uri="{FF2B5EF4-FFF2-40B4-BE49-F238E27FC236}">
                <a16:creationId xmlns:a16="http://schemas.microsoft.com/office/drawing/2014/main" id="{2D828F8D-615E-6D57-4A35-254ABB7695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97" t="29442" r="20468" b="58620"/>
          <a:stretch>
            <a:fillRect/>
          </a:stretch>
        </p:blipFill>
        <p:spPr>
          <a:xfrm>
            <a:off x="8346839" y="4683252"/>
            <a:ext cx="1883664" cy="1883666"/>
          </a:xfrm>
          <a:prstGeom prst="rect">
            <a:avLst/>
          </a:prstGeom>
        </p:spPr>
      </p:pic>
      <p:pic>
        <p:nvPicPr>
          <p:cNvPr id="9" name="Imagen 8">
            <a:hlinkClick r:id="rId6" action="ppaction://hlinksldjump"/>
            <a:extLst>
              <a:ext uri="{FF2B5EF4-FFF2-40B4-BE49-F238E27FC236}">
                <a16:creationId xmlns:a16="http://schemas.microsoft.com/office/drawing/2014/main" id="{0EA13930-1D4E-9F2B-7593-E4E258B3B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22" t="29113" r="59913" b="58948"/>
          <a:stretch>
            <a:fillRect/>
          </a:stretch>
        </p:blipFill>
        <p:spPr>
          <a:xfrm>
            <a:off x="4697744" y="4631434"/>
            <a:ext cx="1810512" cy="1883665"/>
          </a:xfrm>
          <a:prstGeom prst="rect">
            <a:avLst/>
          </a:prstGeom>
        </p:spPr>
      </p:pic>
      <p:pic>
        <p:nvPicPr>
          <p:cNvPr id="10" name="Imagen 9">
            <a:hlinkClick r:id="rId7" action="ppaction://hlinksldjump"/>
            <a:extLst>
              <a:ext uri="{FF2B5EF4-FFF2-40B4-BE49-F238E27FC236}">
                <a16:creationId xmlns:a16="http://schemas.microsoft.com/office/drawing/2014/main" id="{CF607A2C-E9BE-7D9E-6DC5-BFE660DA1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54" t="16903" r="20982" b="70636"/>
          <a:stretch>
            <a:fillRect/>
          </a:stretch>
        </p:blipFill>
        <p:spPr>
          <a:xfrm>
            <a:off x="8391907" y="2665473"/>
            <a:ext cx="1810512" cy="1965961"/>
          </a:xfrm>
          <a:prstGeom prst="rect">
            <a:avLst/>
          </a:prstGeom>
        </p:spPr>
      </p:pic>
      <p:pic>
        <p:nvPicPr>
          <p:cNvPr id="11" name="Imagen 10">
            <a:hlinkClick r:id="rId8" action="ppaction://hlinksldjump"/>
            <a:extLst>
              <a:ext uri="{FF2B5EF4-FFF2-40B4-BE49-F238E27FC236}">
                <a16:creationId xmlns:a16="http://schemas.microsoft.com/office/drawing/2014/main" id="{6C23B8D2-2F90-9EE8-A23C-6DC0A99A05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40" t="16981" r="40495" b="70559"/>
          <a:stretch>
            <a:fillRect/>
          </a:stretch>
        </p:blipFill>
        <p:spPr>
          <a:xfrm>
            <a:off x="6522291" y="2665474"/>
            <a:ext cx="1810513" cy="1965961"/>
          </a:xfrm>
          <a:prstGeom prst="rect">
            <a:avLst/>
          </a:prstGeom>
        </p:spPr>
      </p:pic>
      <p:pic>
        <p:nvPicPr>
          <p:cNvPr id="12" name="Imagen 11">
            <a:hlinkClick r:id="rId9" action="ppaction://hlinksldjump"/>
            <a:extLst>
              <a:ext uri="{FF2B5EF4-FFF2-40B4-BE49-F238E27FC236}">
                <a16:creationId xmlns:a16="http://schemas.microsoft.com/office/drawing/2014/main" id="{13DDAB56-5932-AF28-4178-5BF58F9192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18" t="16943" r="59817" b="70597"/>
          <a:stretch>
            <a:fillRect/>
          </a:stretch>
        </p:blipFill>
        <p:spPr>
          <a:xfrm>
            <a:off x="4697744" y="2665474"/>
            <a:ext cx="1810512" cy="19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5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12DBC4-568A-F045-09BD-DBA7983D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79F94DC-4553-CC39-EAC8-B39EE6A6B089}"/>
              </a:ext>
            </a:extLst>
          </p:cNvPr>
          <p:cNvSpPr/>
          <p:nvPr/>
        </p:nvSpPr>
        <p:spPr>
          <a:xfrm>
            <a:off x="532505" y="0"/>
            <a:ext cx="155448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8907050-7D0D-D76A-7D09-D9131E0ECE28}"/>
              </a:ext>
            </a:extLst>
          </p:cNvPr>
          <p:cNvSpPr txBox="1"/>
          <p:nvPr/>
        </p:nvSpPr>
        <p:spPr>
          <a:xfrm>
            <a:off x="1222222" y="477776"/>
            <a:ext cx="56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Encuestas AI</a:t>
            </a:r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3AD9BC70-10DF-633F-139D-FDFA300B3F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D2A680EA-4048-C89B-4F1E-FE0742D30CC1}"/>
              </a:ext>
            </a:extLst>
          </p:cNvPr>
          <p:cNvSpPr/>
          <p:nvPr/>
        </p:nvSpPr>
        <p:spPr>
          <a:xfrm>
            <a:off x="-313714" y="2229387"/>
            <a:ext cx="1847887" cy="1812261"/>
          </a:xfrm>
          <a:prstGeom prst="ellipse">
            <a:avLst/>
          </a:prstGeom>
          <a:solidFill>
            <a:srgbClr val="99C21C"/>
          </a:solidFill>
          <a:ln w="76200">
            <a:solidFill>
              <a:srgbClr val="0D2C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400" b="1" dirty="0">
                <a:latin typeface="Montserrat" pitchFamily="2" charset="0"/>
              </a:rPr>
              <a:t>4000</a:t>
            </a:r>
          </a:p>
          <a:p>
            <a:pPr algn="ctr"/>
            <a:r>
              <a:rPr lang="es-CR" sz="2400" b="1" dirty="0">
                <a:latin typeface="Montserrat" pitchFamily="2" charset="0"/>
              </a:rPr>
              <a:t>4003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662C22C2-204C-749B-1FBF-E5A8E7DA848A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40BA670-9F80-6172-5E3B-B77B2F014E66}"/>
              </a:ext>
            </a:extLst>
          </p:cNvPr>
          <p:cNvSpPr/>
          <p:nvPr/>
        </p:nvSpPr>
        <p:spPr>
          <a:xfrm>
            <a:off x="1342177" y="1246860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DBC3186-7C20-E762-3D02-C03999ADC7A1}"/>
              </a:ext>
            </a:extLst>
          </p:cNvPr>
          <p:cNvSpPr/>
          <p:nvPr/>
        </p:nvSpPr>
        <p:spPr>
          <a:xfrm>
            <a:off x="1599352" y="1246860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5AEEE31-EBD6-369A-37ED-AC847B6FC9E2}"/>
              </a:ext>
            </a:extLst>
          </p:cNvPr>
          <p:cNvSpPr/>
          <p:nvPr/>
        </p:nvSpPr>
        <p:spPr>
          <a:xfrm>
            <a:off x="1869884" y="1246859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1A3B3BA-CDD9-6EBF-6859-BB7EC31BA5F7}"/>
              </a:ext>
            </a:extLst>
          </p:cNvPr>
          <p:cNvSpPr/>
          <p:nvPr/>
        </p:nvSpPr>
        <p:spPr>
          <a:xfrm>
            <a:off x="2140416" y="1246859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8A1FBF2-4DF5-3A5E-18B9-2E2553F91E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1972" y="277141"/>
            <a:ext cx="1437812" cy="143781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D7710E8-F67C-9E59-3152-F47DC980D33C}"/>
              </a:ext>
            </a:extLst>
          </p:cNvPr>
          <p:cNvSpPr txBox="1"/>
          <p:nvPr/>
        </p:nvSpPr>
        <p:spPr>
          <a:xfrm>
            <a:off x="3253765" y="1714953"/>
            <a:ext cx="79384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pPr marL="0" indent="0">
              <a:buNone/>
            </a:pPr>
            <a:r>
              <a:rPr lang="es-CR" b="1" dirty="0"/>
              <a:t>Encuestas Automatizadas por Voz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dirty="0"/>
              <a:t>Permite diseñar y ejecutar encuestas personalizadas con preguntas ilimitadas, utilizando respuestas por puntuación, selección múltiple o texto abierto.</a:t>
            </a:r>
          </a:p>
          <a:p>
            <a:pPr marL="0" indent="0">
              <a:buNone/>
            </a:pPr>
            <a:endParaRPr lang="es-CR" dirty="0"/>
          </a:p>
          <a:p>
            <a:pPr marL="0" indent="0">
              <a:buNone/>
            </a:pPr>
            <a:r>
              <a:rPr lang="es-CR" b="1" dirty="0"/>
              <a:t>Características principales:</a:t>
            </a:r>
            <a:endParaRPr lang="es-CR" dirty="0"/>
          </a:p>
          <a:p>
            <a:r>
              <a:rPr lang="es-CR" dirty="0"/>
              <a:t>Resultados consultables desde la plataforma.</a:t>
            </a:r>
          </a:p>
          <a:p>
            <a:r>
              <a:rPr lang="es-CR" dirty="0"/>
              <a:t>Búsquedas y reportes por fecha.</a:t>
            </a:r>
          </a:p>
          <a:p>
            <a:r>
              <a:rPr lang="es-CR" dirty="0"/>
              <a:t>Envío opcional de audio y transcripción por correo electrónico.</a:t>
            </a:r>
          </a:p>
          <a:p>
            <a:r>
              <a:rPr lang="es-CR" dirty="0"/>
              <a:t>Integración potencial con aplicaciones y sistemas externos mediante </a:t>
            </a:r>
            <a:r>
              <a:rPr lang="es-CR" dirty="0" err="1"/>
              <a:t>APIs</a:t>
            </a:r>
            <a:r>
              <a:rPr lang="es-CR" dirty="0"/>
              <a:t>.</a:t>
            </a:r>
          </a:p>
          <a:p>
            <a:endParaRPr lang="es-CR" dirty="0"/>
          </a:p>
          <a:p>
            <a:pPr marL="0" indent="0">
              <a:buNone/>
            </a:pPr>
            <a:r>
              <a:rPr lang="es-CR" b="1" dirty="0"/>
              <a:t>Información requerida para la configuración:</a:t>
            </a:r>
            <a:endParaRPr lang="es-CR" dirty="0"/>
          </a:p>
          <a:p>
            <a:r>
              <a:rPr lang="es-CR" dirty="0"/>
              <a:t>Voz deseada para la encuesta.</a:t>
            </a:r>
          </a:p>
          <a:p>
            <a:r>
              <a:rPr lang="es-CR" dirty="0"/>
              <a:t>Preguntas y respuestas.</a:t>
            </a:r>
          </a:p>
          <a:p>
            <a:r>
              <a:rPr lang="es-CR" dirty="0"/>
              <a:t>Límite de caracteres o duración para respuestas abiertas.</a:t>
            </a:r>
          </a:p>
          <a:p>
            <a:r>
              <a:rPr lang="es-CR" dirty="0"/>
              <a:t>Definición de </a:t>
            </a:r>
            <a:r>
              <a:rPr lang="es-CR" dirty="0" err="1"/>
              <a:t>APIs</a:t>
            </a:r>
            <a:r>
              <a:rPr lang="es-CR" dirty="0"/>
              <a:t> en caso de integración.</a:t>
            </a:r>
          </a:p>
        </p:txBody>
      </p:sp>
      <p:sp>
        <p:nvSpPr>
          <p:cNvPr id="6" name="Flecha: hacia la izquierda 5">
            <a:hlinkClick r:id="rId4" action="ppaction://hlinksldjump"/>
            <a:extLst>
              <a:ext uri="{FF2B5EF4-FFF2-40B4-BE49-F238E27FC236}">
                <a16:creationId xmlns:a16="http://schemas.microsoft.com/office/drawing/2014/main" id="{1335F879-C3BA-82EF-AB69-E66E3FAEAD23}"/>
              </a:ext>
            </a:extLst>
          </p:cNvPr>
          <p:cNvSpPr/>
          <p:nvPr/>
        </p:nvSpPr>
        <p:spPr>
          <a:xfrm>
            <a:off x="1431223" y="6211526"/>
            <a:ext cx="377130" cy="192024"/>
          </a:xfrm>
          <a:prstGeom prst="leftArrow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11215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BBEBBC-219B-35E4-76F0-0E8BCE966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A04ADF1-626C-A4F5-298E-678B6E5D0E2B}"/>
              </a:ext>
            </a:extLst>
          </p:cNvPr>
          <p:cNvSpPr/>
          <p:nvPr/>
        </p:nvSpPr>
        <p:spPr>
          <a:xfrm>
            <a:off x="532505" y="0"/>
            <a:ext cx="155448" cy="6858000"/>
          </a:xfrm>
          <a:prstGeom prst="rect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0A1CE4DD-A83F-7FE6-AFE6-C7160A1B67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948" y="6211526"/>
            <a:ext cx="1964854" cy="369333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A597076A-FD66-4C1C-AF01-528DE3CB9D89}"/>
              </a:ext>
            </a:extLst>
          </p:cNvPr>
          <p:cNvSpPr/>
          <p:nvPr/>
        </p:nvSpPr>
        <p:spPr>
          <a:xfrm>
            <a:off x="-313714" y="2229387"/>
            <a:ext cx="1847887" cy="1812261"/>
          </a:xfrm>
          <a:prstGeom prst="ellipse">
            <a:avLst/>
          </a:prstGeom>
          <a:solidFill>
            <a:srgbClr val="99C21C"/>
          </a:solidFill>
          <a:ln w="76200">
            <a:solidFill>
              <a:srgbClr val="0D2C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2400" b="1" dirty="0">
                <a:latin typeface="Montserrat" pitchFamily="2" charset="0"/>
              </a:rPr>
              <a:t>4000</a:t>
            </a:r>
          </a:p>
          <a:p>
            <a:pPr algn="ctr"/>
            <a:r>
              <a:rPr lang="es-CR" sz="2400" b="1" dirty="0">
                <a:latin typeface="Montserrat" pitchFamily="2" charset="0"/>
              </a:rPr>
              <a:t>4004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A7EA188-6D41-5FFF-0EC7-1C8AB756BDC2}"/>
              </a:ext>
            </a:extLst>
          </p:cNvPr>
          <p:cNvSpPr/>
          <p:nvPr/>
        </p:nvSpPr>
        <p:spPr>
          <a:xfrm>
            <a:off x="3253765" y="366904"/>
            <a:ext cx="246888" cy="2468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9E368D2B-0EBB-1835-C7B4-0D2F97215109}"/>
              </a:ext>
            </a:extLst>
          </p:cNvPr>
          <p:cNvSpPr/>
          <p:nvPr/>
        </p:nvSpPr>
        <p:spPr>
          <a:xfrm>
            <a:off x="1342177" y="1246860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D14754-2840-B97D-7B5A-3F7C1D786B81}"/>
              </a:ext>
            </a:extLst>
          </p:cNvPr>
          <p:cNvSpPr/>
          <p:nvPr/>
        </p:nvSpPr>
        <p:spPr>
          <a:xfrm>
            <a:off x="1599352" y="1246860"/>
            <a:ext cx="178093" cy="178093"/>
          </a:xfrm>
          <a:prstGeom prst="ellipse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EE55604-4A96-5304-CB92-5AB860281A24}"/>
              </a:ext>
            </a:extLst>
          </p:cNvPr>
          <p:cNvSpPr/>
          <p:nvPr/>
        </p:nvSpPr>
        <p:spPr>
          <a:xfrm>
            <a:off x="1869884" y="1246859"/>
            <a:ext cx="178093" cy="178093"/>
          </a:xfrm>
          <a:prstGeom prst="ellipse">
            <a:avLst/>
          </a:prstGeom>
          <a:solidFill>
            <a:srgbClr val="0D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6A9DABC-D63A-4A8C-A23E-C09A35229D23}"/>
              </a:ext>
            </a:extLst>
          </p:cNvPr>
          <p:cNvSpPr/>
          <p:nvPr/>
        </p:nvSpPr>
        <p:spPr>
          <a:xfrm>
            <a:off x="2140416" y="1246859"/>
            <a:ext cx="178093" cy="178093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5E48AC-7ED8-B13C-3F33-59247A624806}"/>
              </a:ext>
            </a:extLst>
          </p:cNvPr>
          <p:cNvSpPr txBox="1"/>
          <p:nvPr/>
        </p:nvSpPr>
        <p:spPr>
          <a:xfrm>
            <a:off x="1222222" y="477776"/>
            <a:ext cx="56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2400" dirty="0" err="1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Anteción</a:t>
            </a:r>
            <a:r>
              <a:rPr lang="es-CR" sz="24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</a:rPr>
              <a:t> inteligente por Chat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F940112-EC39-4340-5756-647F5D943E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2116" y="413577"/>
            <a:ext cx="1448661" cy="1448661"/>
          </a:xfrm>
          <a:prstGeom prst="rect">
            <a:avLst/>
          </a:prstGeom>
        </p:spPr>
      </p:pic>
      <p:sp>
        <p:nvSpPr>
          <p:cNvPr id="12" name="Flecha: hacia la izquierda 11">
            <a:hlinkClick r:id="rId4" action="ppaction://hlinksldjump"/>
            <a:extLst>
              <a:ext uri="{FF2B5EF4-FFF2-40B4-BE49-F238E27FC236}">
                <a16:creationId xmlns:a16="http://schemas.microsoft.com/office/drawing/2014/main" id="{ACFA4824-F1F0-A97B-AAFF-0A57DFA6976E}"/>
              </a:ext>
            </a:extLst>
          </p:cNvPr>
          <p:cNvSpPr/>
          <p:nvPr/>
        </p:nvSpPr>
        <p:spPr>
          <a:xfrm>
            <a:off x="1431223" y="6211526"/>
            <a:ext cx="377130" cy="192024"/>
          </a:xfrm>
          <a:prstGeom prst="leftArrow">
            <a:avLst/>
          </a:prstGeom>
          <a:solidFill>
            <a:srgbClr val="99C2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45D2E8-9A60-E8FA-7E62-D148F254963F}"/>
              </a:ext>
            </a:extLst>
          </p:cNvPr>
          <p:cNvSpPr txBox="1"/>
          <p:nvPr/>
        </p:nvSpPr>
        <p:spPr>
          <a:xfrm>
            <a:off x="3162325" y="1781891"/>
            <a:ext cx="74717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50000"/>
                  </a:schemeClr>
                </a:solidFill>
                <a:latin typeface="Montserrat" pitchFamily="2" charset="0"/>
              </a:defRPr>
            </a:lvl2pPr>
          </a:lstStyle>
          <a:p>
            <a:endParaRPr lang="es-CR" dirty="0"/>
          </a:p>
          <a:p>
            <a:pPr marL="0" indent="0">
              <a:buNone/>
            </a:pPr>
            <a:r>
              <a:rPr lang="es-ES" b="1" dirty="0"/>
              <a:t>Asistente virtual vía Chat Bot</a:t>
            </a:r>
          </a:p>
          <a:p>
            <a:pPr marL="0" indent="0">
              <a:buNone/>
            </a:pPr>
            <a:endParaRPr lang="es-ES" b="1" dirty="0"/>
          </a:p>
          <a:p>
            <a:pPr marL="0" indent="0">
              <a:buNone/>
            </a:pPr>
            <a:r>
              <a:rPr lang="es-ES" dirty="0"/>
              <a:t>La solución permite atender clientes mediante chat con un asistente inteligente que combina conversación y un menú de opciones, habilitando consultas vía IA y FAQs, ejecución de acciones mediante </a:t>
            </a:r>
            <a:r>
              <a:rPr lang="es-ES" dirty="0" err="1"/>
              <a:t>APIs</a:t>
            </a:r>
            <a:r>
              <a:rPr lang="es-ES" dirty="0"/>
              <a:t>, derivación a agentes humanos y encuestas de satisfacción.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CR" b="1" dirty="0"/>
              <a:t>Requerimientos para el cliente:</a:t>
            </a:r>
          </a:p>
          <a:p>
            <a:pPr marL="0" indent="0">
              <a:buNone/>
            </a:pPr>
            <a:endParaRPr lang="es-CR" b="1" dirty="0"/>
          </a:p>
          <a:p>
            <a:r>
              <a:rPr lang="es-ES" dirty="0"/>
              <a:t>Catálogo de información y FAQs actualizados.</a:t>
            </a:r>
          </a:p>
          <a:p>
            <a:r>
              <a:rPr lang="es-ES" dirty="0"/>
              <a:t>Menú y flujos de interacción definidos.</a:t>
            </a:r>
          </a:p>
          <a:p>
            <a:r>
              <a:rPr lang="es-ES" dirty="0"/>
              <a:t>Reglas de negocio y derivación a humano.</a:t>
            </a:r>
          </a:p>
          <a:p>
            <a:r>
              <a:rPr lang="es-ES" dirty="0"/>
              <a:t>Base de conocimiento estructurada.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875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</TotalTime>
  <Words>938</Words>
  <Application>Microsoft Office PowerPoint</Application>
  <PresentationFormat>Panorámica</PresentationFormat>
  <Paragraphs>176</Paragraphs>
  <Slides>16</Slides>
  <Notes>3</Notes>
  <HiddenSlides>6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Bebas Neue Regular</vt:lpstr>
      <vt:lpstr>Montserrat</vt:lpstr>
      <vt:lpstr>Montserrat </vt:lpstr>
      <vt:lpstr>Montserrat Light</vt:lpstr>
      <vt:lpstr>Montserrat Medium</vt:lpstr>
      <vt:lpstr>Office Theme</vt:lpstr>
      <vt:lpstr>Presentación de PowerPoint</vt:lpstr>
      <vt:lpstr>Presentación de PowerPoint</vt:lpstr>
      <vt:lpstr>Presentación de PowerPoint</vt:lpstr>
      <vt:lpstr>Propuesta de valor</vt:lpstr>
      <vt:lpstr>Proceso personalizado  y contínuo</vt:lpstr>
      <vt:lpstr>Etapas</vt:lpstr>
      <vt:lpstr>Demo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Daniela Ortiz</dc:creator>
  <cp:lastModifiedBy>Daniela Ortiz</cp:lastModifiedBy>
  <cp:revision>76</cp:revision>
  <dcterms:created xsi:type="dcterms:W3CDTF">2025-01-24T15:27:41Z</dcterms:created>
  <dcterms:modified xsi:type="dcterms:W3CDTF">2026-06-24T22:50:25Z</dcterms:modified>
</cp:coreProperties>
</file>